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63" r:id="rId2"/>
    <p:sldId id="264" r:id="rId3"/>
    <p:sldId id="266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304" r:id="rId16"/>
    <p:sldId id="277" r:id="rId17"/>
    <p:sldId id="278" r:id="rId18"/>
    <p:sldId id="256" r:id="rId19"/>
    <p:sldId id="257" r:id="rId20"/>
    <p:sldId id="258" r:id="rId21"/>
    <p:sldId id="259" r:id="rId22"/>
    <p:sldId id="260" r:id="rId23"/>
    <p:sldId id="261" r:id="rId24"/>
    <p:sldId id="262" r:id="rId25"/>
    <p:sldId id="279" r:id="rId26"/>
    <p:sldId id="283" r:id="rId27"/>
    <p:sldId id="287" r:id="rId28"/>
    <p:sldId id="284" r:id="rId29"/>
    <p:sldId id="285" r:id="rId30"/>
    <p:sldId id="286" r:id="rId31"/>
    <p:sldId id="280" r:id="rId32"/>
    <p:sldId id="288" r:id="rId33"/>
    <p:sldId id="289" r:id="rId34"/>
    <p:sldId id="290" r:id="rId35"/>
    <p:sldId id="291" r:id="rId36"/>
    <p:sldId id="293" r:id="rId37"/>
    <p:sldId id="281" r:id="rId38"/>
    <p:sldId id="294" r:id="rId39"/>
    <p:sldId id="295" r:id="rId40"/>
    <p:sldId id="296" r:id="rId41"/>
    <p:sldId id="297" r:id="rId42"/>
    <p:sldId id="298" r:id="rId43"/>
    <p:sldId id="282" r:id="rId44"/>
    <p:sldId id="299" r:id="rId45"/>
    <p:sldId id="301" r:id="rId46"/>
    <p:sldId id="302" r:id="rId47"/>
    <p:sldId id="300" r:id="rId48"/>
    <p:sldId id="303" r:id="rId4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01D74-684A-4A0E-972D-AC667828D042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D3A74-3173-4CD9-8552-560E2C9072D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830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3A74-3173-4CD9-8552-560E2C9072D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2331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3A74-3173-4CD9-8552-560E2C9072DE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2432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3A74-3173-4CD9-8552-560E2C9072DE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127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6D3A74-3173-4CD9-8552-560E2C9072DE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30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B2108AA-B8A5-4853-B3C3-8B5B199AFF44}" type="datetimeFigureOut">
              <a:rPr lang="pl-PL" smtClean="0"/>
              <a:t>2016-06-08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8AAD677-9900-4E6B-AD7F-9E4B887668D2}" type="slidenum">
              <a:rPr lang="pl-PL" smtClean="0"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2775" y="2852936"/>
            <a:ext cx="7543800" cy="914400"/>
          </a:xfrm>
        </p:spPr>
        <p:txBody>
          <a:bodyPr/>
          <a:lstStyle/>
          <a:p>
            <a:r>
              <a:rPr lang="pl-PL" sz="3600" dirty="0"/>
              <a:t>Projekty społeczno-obywatelskie klas I </a:t>
            </a:r>
            <a:r>
              <a:rPr lang="pl-PL" sz="3600" dirty="0" err="1"/>
              <a:t>i</a:t>
            </a:r>
            <a:r>
              <a:rPr lang="pl-PL" sz="3600" dirty="0"/>
              <a:t> II w roku szkolnym 2015/16</a:t>
            </a:r>
            <a:br>
              <a:rPr lang="pl-PL" sz="3600" dirty="0"/>
            </a:br>
            <a:br>
              <a:rPr lang="pl-PL" sz="4800" dirty="0"/>
            </a:br>
            <a:r>
              <a:rPr lang="pl-PL" sz="4800" dirty="0"/>
              <a:t>II Liceum Ogólnokształcące </a:t>
            </a:r>
          </a:p>
        </p:txBody>
      </p:sp>
      <p:sp>
        <p:nvSpPr>
          <p:cNvPr id="3" name="AutoShape 2" descr="data:image/png;base64,iVBORw0KGgoAAAANSUhEUgAAANYAAADsCAMAAAA/3KjXAAAA9lBMVEX////bJRr8///YAADq6uraAADWAADTAAD//v/o6Ojs7OzZJhr5///aJRvbIhb+//319fXPDgD36ujlurjbHhDy8vLpw8DaFwbfcWvXGwrdFxL07uzjko7henPVQjzZPTXggH3moJvhhXvx393ZWFHVSUHpqZ/kmJfYMifgAADmrars0dHmtrTefn3w2NTkpqPiiIXq2NjWYFvxuLXpp6nnwcLijpDUV0/eaGfVOznoubHaS0zetbPcc2jxztDWW0/aRDjhqa3kwbnglo3eV0zeMyjgdXbqzcPUeG/XbG7fYlnOPS/bamDeMzPXgX/bW1vfu8LbopjEZVjDAAAgAElEQVR4nN19C1vbONO2IyHbxbbsJE4c4xwICUtIUhLSsoWyZbsFSpcXyrf//898GslJLFvOmR6eufbaBie2dWukOWk00rQfRXt7+29+2Mt+FL3hkPb+p4CZb2Zw9t94P7MlOyTvzX7yz8qbys9qyQ5JwR7vzd7PaMnuqPImZzLt/74s894smkeLv/1VibV6KT8qvxmyypu9FcdYZQX0vwbt7a3HAyZAfnUJsr8nC/PXvu/1ydxn1pG5xQPY/Xu/1FTz9liTdjJFvL1fAhtvxm4QJR4KfN//GZIE3sxof42ORe5J3dPc13yF6insCXv7Fc/LmR6eVxHvYfRmg3HitYsBMerR+jdOXyuap/6RyZunmAp78deVfXjM/gyC+Ly/v5+HdxWyozomtFAoEHzU2fwx0+alWwdDNm5eWlW8luqAt53VcFAQZIX6y422xlhck34ULNvrX+lTUJx8/XlUQa/0uteHhUwNaYOGQahVkMihWL+saq/Cs9Tkew0dj87rFg4KSgoJPRq8BstkR2iXzEIaYv8N6j0SUEeNCiggzvcB2jW0vQV/bUtRteHk8Sk5Gn0S/juMdorsdWAh5FVPrnUS0oK1FFbBsaiP9Wb9AqChbQzKGb0CLLtUHjcNPfCXA0oSDbBxdVTeRqHNSbK287T3KoTY/LDNzsf6pEjIupDm0Agh3frw3OUzcwvay/k8JRNwu+wlphk333Wnl8UF/v9oUD6ptQzC5lJakq9Jlh+wxzxf1oeD0uwNCF4I7zQ1N8Zrmgx73JRsD+TDQi6XZpzke5DNr9koKp1V/7k9emwZBiZBQLfCIxENGON047nbuO1fnJUi1562RW6KLa6xzpbnZD6sQTG8v7qbPDWOxvWTdnv0XlD7pD4+ajx1m89h0SAE60HgU8fajkVKspyC7/uBrrO3GOFz88NTowFNiRsyarOmHB01apO75n2xWF4Jlov6eoFSeC4QnlPA+BKw63SHzFlO6qYEoimsLUE9F1bSyEB2Y7nK+YXIf0Q50i8Vg7jaUJz9HKKBrPHm7JItQtv42S1dj3ApZxTKEqNDfnZD1yNSRavA+vi7wWrncEsehGOFxHAcCv+D/2aXChZQxkbnVwtO6u/pYywr/l5h28OzaFpl0NRLZk+YkX8pcWvumsjc6mblNyXEoD3KdO9B4vnM3jk9Tf/YYb9l6mZ22XHgbyKkEDklgjDWdZyytMA2NHoW1k/ndxfE3eH87yB+QuK+ntT8ipf+IKiY6kjmP/z9scQNmejhKCBxT9FutVyuVo9TuOiEX36eXW7xvycAAffZ55je9U/Gd3owexfFzsnAg373OqNjPL1Oq3D7txiXVcAn8Ihq9b8ELkPtEstjsERSsMh1Z2652GZdF7AOaoK3KW0QHPLLrRmsJvyJjmBkY9m3QiiqGfHLaHFkJ74Z9OKZUOR/t3H8MP1W/CC6T/QmOZMATMeeBAtVcSFJFmFDF03DDib7UMWcXxyWq4AFTUdqWKUkLBMs2L7OZ5mDzzQz+SU6DhWwyCG3cVFUSL5Vf6eEJfn/aCTDKjzbqVCKPdLTsOj8LavDAnLtOoGH4XLai3QtmoFFLgVHI0vqy2CMkk1UcittOhGIEZnIvhm1Rw/xYGwVJFhO0HyavWc5LGF4z3wKmIV+V3RpadhuD0uA0ERDPQ2LiF9plZ48QvyuUhTKg/BYuof2oIPQIGQGu07uS3wQ9LEES//bPprJquWwqoZuFIu9xzKPjWowOshH+GR+YtKRiUNhuyLuvs1hWcExNMXUvBQqphSU+liGJZtOPhcMpiFa6ff4A0okCQszII11YGHelBDf8oeBUUM68LEtpJvFRiTc8tWXYAUtLvCQ2woLKTIkUeSJQHxFGtUleWoFR3DR1WONiAd88OgJWHqf/X9tWKCmjYg3U59+UY+/EEMStYMkLNrjyxLIbIYZD48MkghiNsnyvSqbTn6Nd8RtrIf9x/HXp8duQmQcP8D38wm5Mqx42vLhgTm3olAXd9HxYe2xyx8xhUWxGFvoOsj6rWSogCXbGCNdukPMLeYxfyoS8O3DIGS+W2EOi/f4LZm9ax1Ygykswoed5r6/wsyisJzgwA9pUhIWmQKAuAb6oDJYlZ6kDOswNR/xVNe5g5OuQeZhi1gdwzCqnSZesTIs3+K3R5i7guJRKBp+7SXjVzEsQ0S23S5WxRj8iSQzVIMwbRH610Kqc81gVhsGia3UGJapVZok8a7lsC7IATjxRL/hDx5A/+PE7ECdP5pkCkzAqg9Fu917ZbwhZRXuKWBZqRstptmnZEKgpx9LxSm3zqisG5fCOrus1WqH9aEnBDwXeAVjHv0EvXY2IQlYZmlqWA1StkJMumQxZLmFPD19i0MmFSma5R1zAzV84n+Vdbkf1rMyGGviF+KyLRkafT3BrTm9VcVZqN5JPjgrMtB5dko6IamDX+3GtyK7ScFc6nD+XW9sE8IjNfdZjGnLwtcX0Huu4CGzMrgVPIclQp5u0pWbtRBfJJ9qguKS1daF0jUOcPNkYM54xjSo/5k7EVlT1z/UFLCESZaBhUqt+e0+MWrlaD4wnuZ6C57wWBUNNBQOKB5lZIY8tUZqj585h9jotgWvXfQUtoQBrIDV4O29kmCZSIKFxATSOmPDn0kbh7GNIesdVl0hnzo4AQv9S2Kb+6tiGDJjNw1Llu9pj58yI43Ew9/HxudzPsTekeNYNGVgHXziMGaWJb3jf39KiIxag1Ht8bOBp6rVZy8hQfxCgtv8JRporhgW+kYswlmCPEVo3L+UQGRgocdUK1uHEAqfylXqG3xp4Rw3mbRSc+uJw/h7epmb1yYS3nEs4P0w9GOlLrriqf7H8OaEDxTmy1l4xJ8Bjy4K7n5nOsTRhbFXzkpD2pJg7WW41ZO7gr7AYEFz24hwZdNh3Kq/KGFZx/CYuXsjbGV0N4dVzTSLgPRBc2vUh0ebdm0Ki00NmFBBrFKessPQyNjwEiw3Ffp0QpFZMYst6DzWyGA1iNo7LjiiS6dzlPwBTUa8u/JgBX3Okrvpo4KvHNbjDBa3esGF5q2PsuzSpRBoZhCm77DiJx0SiI9YBSI6bEisQOX0s7ZTQ1ja16JLw5C7E0Id5sHiUwPZHcN3LLDgda47kEVlN9KhQlnEHmaS5HBGBtZZ+pVCDbnoxCAYnxb5XxoCZ5jDYnrLSBK84SMSwxAWi4ym6MYvZBEsS4+4lul8hlAbbp1xo4KrUDmWccrdTQ110y4X+bIQ1kXmlZy9zGoyB+/eVT2BqjTzjlMpIzCG/aZtchnuDS4GJSRMB8HTXFis8/jvUKf8rnwer45/CjOwrIDz3o3S7OJCRoIl6a33mdlIj21NJhdxy2JmwSeIj2F9pKXCLXZVzM08WGzKP2RyaqpEdvoFV8biy5T7lHJNmJkhr4bXM7CsYIKSS7SmZn/iNqESlphCF1oSmKud6SKdIR9WAT9IFiHSBga/JQULhKYJgydls3EhM6f9lJHRUCxtnTbPErDQeVO8QwXLE18Z35Ndj9pTx0WEP2+UVrh+khwV9klsQadhMdkvpKFsQ3GlnwfLtBXx94JFyd3ozOPTpdP/gH3xQPphHnme0jBmNjHG1YhDiwZ1axYmDvrwo5N02BjIKQRBfA8qVcfh9Dchf+5cb1qkza9UJ1JLrV4KlmS/p7XxrDMI0YuWVdSJPstSsA5IhmbqDVYAjCItGjpJ2jpgIxFFMEI8MNSJwV5i6PhgvjLBH3uQWICJ1xZ8qW8cfQG3EFq0ELn+SvgGS+d0w/V2ImWnpmB5v9n66pyIlFuUglVS+9S/AREpOzEFS+Eb/yZELhbAuvltYWEpApqCVf59YY3yuSWWQn5LIvUFsNq/LbeCowWwsibh70JBbQGswywsngUmiH0UF3zpwi9BchheNp60WgbW/ct1s9nq9Xqtq+Zxl9nN/nX3uHnFrrRazebxZEFGeJLijJFscsquyJds3ZQknKR7nz7y69PsS6bX9PPZFfiQCWVkiQYYMz/ZwNggu8wTlV/SWqC37jKwuqz5NkIiT9aukgKuso8uv+LayE5nm6SJWaa0Nqp2ShHkwY7GV68F6z6fW9pxJowU6kZLbLqybw3dgKCNYcS5U1HPwEvMWYyPzpLrEpF6JWcHsKwktyoyrFbmpQ5zSkTc3u5BJhbEn/yY4R9xQRHnT9zr4zZ3oOKnu1rl9fJhjQWwlO4W7osRWpx+Oe2ZZcqbvKQ2Wni9g8V3bEGLYKXX7DgF8ZibgaBxYLy9EJZjtCEIcj4c9aslyOtGqPmKatGQEnZlWOECWPYs2EOLIlRxssAmcQo6pJPctAiGxPZe29PQy2vaMFKamgwLqdaOpsGquYvpxI9YZJM4PNV0qMcyiOLil8tXNTj1DWFVZtxaDstyCEzIm0Q0z8KZ5Jedkp7cJFtZA9ass1fgVvAVgez8gfsAjFIuLE0ZytgEVg+22ZRPc7/fPRn53FoZVrQEFn4AcasKOr4aSbBSVsaqg3AJLP8SIurZXIjXJF2GJVnw+m5gidyRHxsYwQu4lU6q5rQ2LLFAjXKSBl6JJAGfgqWcDGvDwjf8a9U2gQTRAj0Iuc9C9JCq0v3XImMBLKVEXheW9SyW4C4XwmJeWHFy9L5cvamWR0dNA28pX4wFTv9OYE2X0DLO24wc5wC3TjrMkYMlY27iR8Nrsmjz9XJYdj6sz7uAJZI6Na2Z2/++UTuH7ZfmYDhqj8pxvvXDlWqFaEWi4QJuXe8EVmkB66EF5Ilv7ahODL7bhODnPuyXRaiulMSrwXK0fFiPKn9oXVjTUa70ctjj7rmu/tI7nQ1SqnMP3ETVjYUn7S3gVjbytD6saSomUnrCFvkXQiHepbzu5hdLfIW6qm+4MdY/XsAtRZxwfVif4zQ0lfPmcFcbdaz0rXGGvb2psvMfF8CqL8hbXtXU9a+nsLLfUcjJdbWOkRGS1DgRt/29WVxgYVRXGYNfF9ZdDCv7LS2eg7HYMRRNdwzucqOS0tJZDmtRDH6ocmDXdCOnsBTugMFDp55alpC+uO9oo4AHPkll6yZxKSVRcMK/SxjkcThkCayMAY+5ssomLMX3xft9Nlvoxf0UrKQJf65y/OIQjZuIPMUhmrVgOfow3teR07Jp7CgTg12F4n0PgiD9OAmrpOIWFrBQIvIkfq1eDZvupnJTsEgdylQwZuTNHSNO8X+/CbukJfF0mqQygWEa/px9R8UuCq2v5lZXWGee3Do/Tgk7zrX88EeRzjUgG+gu8iaRj5ROvEOqFQ0SV26YGUPMROcXhspYxXS/SCSxxSFC1ykSbWfvuRXZXK6xvjFvkaSlm+aW3UyPa5/gOKZjf9MJ60eLEONI/LpTxCQ7D/wn8YaONAincm5BMCo4jJPUNghYTQeQGpZWS+/Pa3ZKM+5GnRFmQ7ITueKS7ZY6WTN9qhgHiZnn0GvxiI8LBpj/FCu8FdbMMrBStlMKVtrMYK+acxfBsh1JLOwglEkwn6bBygsPji4KVaF8ZyWx26m2vqEhZwECJClPsp9WNs/1t58+1Z6enmqfPh0dNYLCQWPc4FdqtU+Nw3ov84bgT2idyXz++dwKY510tsjim4pQtEEZEjn7c2/2v5hu0sqGBiHk4oc+/BOwljrhgS+usH8OFA0Qew5Me779nc3HOPFZaUrvBFY/AUJs5pcUV65WWZlImQ/bUkJX0GY8bsNFT/cf4/G+AazktjbFtjS0dcjSwiIFrp1oG4k139lCrz6MC0Sgyfpzi0QZWNLe96ttA8yOIdqWnHSxf2YvXucLGjGs9JawFShAGViyhN92uYZvnYGCB3PGTCeNnR+L4k27jdu2vt7yr+W4E59hyeXJrUOx8WbiVqLy2Cz3fnFu6fxna8MKxknW7En/cNo8SCIoDpX0k48h50J9L67dY8UZBexna9uEklsyrWqSgOWWlIsmKxOsrTKfSspSd3CswKcbFHNaHcuaeLvCWkTOUvZ7mlv2VqHVAuGrCvaxn2xZczrAucSgeQnjQta49vhgbViGYgzKMmOyhSh0/B4fbt8kNeFPN0qAO+8Ewcd75c1xSAz2ya7bs/Jmu1lhiaTMaG8USohbVizBEPx+KrVrZtgwWy/Qx7anFvPBtMzM+qozOFLBks2nDXxTywe55+MWd2H+lVEVyFTCveikEWm2OlYwqw7x1/oNkCowzOsgLXWQl9Dp5WPP6tXKsAIysAhNlPpjCPXpS1u1DnLti5xAuy7cHfRhAxsjaVHklK9Srposfup/czlUap8c1R6b1NAx7LkNgtCfrqDwGhTaIAcVfRLbiqP1l00o1RSCMO1yrTe5HJ+ZmfM4ghvvlUZe6eymPDoZ17r3U1jIdPNqDTBmXYBv7KLbbPGSZRRe2gnpMAdjJsqoo4v1ovtBr5Tejpcie96VqJ+nFq1APMUmaw8WS/8nsaXNS2BJKuRoncnl+BM7rnBkQv2pbMlf151f9Gq5I0yIS3NJ1puapG0zyWkmjcJleaoSrN7HYXVw3ilFtm0vK4g7MvLtaJF/4HrG+sE0uQhILqwcAayGRWHLP4aSsbrfa75cNg7r7dGwWh0wpLFom83ndPwnQUzzCEW+gdYUNR9UsOSI9YbWLs+L9/0wCGDlFDYQG2Hv8/Xk09S8XtBfcQ7MYJNXnyb3HMvV+6QY6E4SauMNlAxqqMdCQ7keA2TFPom90VKklGgiVyiQWLcwkLI+WdPiQ8qFCyC/yYGjS38DO9t/sZVaK8U7E11sEgRfQNPI4TyJOUV8D79mt0838R70ZNDJTB1DkGSXu53PlSEqFho1pI4oWNAwE8LzG71Wz0Znckbhpx3viAliY1et6TEv86I96BtN6WkYXAGDkXRozbaef/bdXNa76FnR8vCDDby6wc5GQx8nx2C2Arw8Cnect0kacX9lfSnyCCauPdw0gcaoJBa2snXtE7BMW1kkagtyyJCbfKgm47IscsjPOzkhG+6BCh9zQGRHoZlvZ29KlnASTXsiPTnQy3A4QEVd8W0Vmnk9AkQGlow0u4dmS3LIF1FC5FaPVzxpiI26B8GLvipPYzWaCtlcVDKsjZalF5Hl6GBDMdZE9ZZxyowr63LIDz+oNslmwgJIjnuqzt5MOipaVNxWI9NkIScOLOjFSQa2V+p0KtzfdD9ebSOepusY8eRRnrCWwOpuHYt37u/uUuEDi5LeSSfezgVb+ErDJ52Jii06UK7+oT6MRS4htKXqgqI5WXucEly8e3syGrXrX+8M1YL6eiQZ78oxmMaVWfNfj8LGtApSmnxexyMItwsfC5LW91MVxZVot93eD7B2bqykKWjbOc1PkrQ4vqXXZT1/6DZ31fwccqTc97TxnoM3XUppzVdafjjfDzpP3hcfduP4BFJ5gvxjyqVgvKvcUbgqOb4uqg9i9o8TEMPAUOjfOcDY0NcPmikJSwJ9wenr0uxqb+NN+t2P7yCQ6o/etbFxcu65Ud/xLTJ5iOxK9e9dOKogbFdCJX1nmpullwqKRYZFKlqnGO/T9Z7xxzgM9X17aeJI/uNCWLKM/2MLC2oGK9I6JWTflCGnaDBC9ln5ZlavcBuyZLtp8eG9EmbbyX/3spISCVh8FYUwl8tEyLs2CGlVXLRJ9FaGhSurCQwgU2LXMKdsqxPgu+7BwiGagIUiw7csHlJGTUgvwmN7o2U0ichtsqV5qliJWjlUfIyb7ZLmLfb7ErBskfwKa2vCJINUtLNVvOEFA5WGbm6zl7KrmnbvaIA/t0Xa5GChXkvCElU48B/TZDz/GK10EFFwlVtfwyJSCGMZs9K4/04GJGmgt5gJHh9DES0MDCTnlkgiBFgiXA2L38thOcGTVmr/HyGqsxrplVTOcBmztJQwLM3TqQPcuxXejd25YI7F4rzu5NzqzWGR1WHRlqiFXL8nWfUtH0OwyhnmMvJbjsvx8X39XJx9GL3/fGAvSGffFSxmGjGOMGhoMC6mXJiDBspv8iq4XH7CDG2cx8+56DJZ3WFTfsni3vawCgZTdV4kduINvkrIpCjaSsxK/4qH9kTs3/WQ2dFhrxIEMhdLsi1hgW180GMvnTw98JMrESpf6tM9X0xerK6z1D+zazz35a19PtYfNRv1dcicXpqguSWsEL6GcwOQRay6KGxue/0XLjxm2z3WQiWLS+SBJe8ELUKs0xF7+FsEpZuXmaqrwLKsQG3MO+T2waCQj80mlkFPKRx5icBI4ZuJ5ErO3spnNUsWr3ByOQxHP+fr25Exc6D8nCWplWAFf/zxXpX0Tr4xzQ2ZOY6HUPtULyHNm5RdDR1DQJFXwV6fWRlH89Ms9ZtaEK9EH2ZNIY//qhfvVxqEhD0su5fcIVA4DL0NmTS8hOLEZTZGuhjr47dwk38nTaz9pZo48VvJn3TnIw6qENuznUBwGhH691Q1IOeOCVLAElaGQ1gXZXahOUEXua440cmCAthMUME5O5YVcr/UiNbVxHk/nhXotoqsb85nsj248lhvKtdk/a9e9BeBYgxRRcAK2lH0J/8p/exFYHoxjynyMneHV3wiaSU8q1eObmYLYw4uL2joMvLkAGlc4dfBNyjhKvk9GJKuujYLs4j56iLB8W59KyDTQwiojvUCM+UtnDyNTzTbYvPJREzaIl7Ai+/Bi/DMfiKHEq8qykBuPqV6ocv7FFL+0Nsp63xLPDPHfdmILBoCeybAJKFEIG3Pnh2n6rfsRc1cExeT8vxUgBM4cCPOOaW0hNwoQqqNuJsTLTGB8I3A+o7oLkfvINSJV7Np6qDStVGlhiESxhIeeAE54msGNGBKMvoH8cL+BbybFRYawB7H+qkDKVBi76fjXzFLNM7UxmUpq8pbcwjynpAtLX6KA+1N2KD4wmYL5RbbHetIAhUVRsMdrMv6eu+w/vc/8CZ6rJki5uAc6AyiDUPCIvVUE9dHlbrJ1N6CS0lxlU3ocQioNNM6YxqSFshVx0bVretC+8UyT0Q8AslueKY4XSP44LVuNPBEnWBim7kNXJlSVol9DdELv2ujUZGbNejzIdKGmOI6n8Y34XaLEQ6N425oxOCQB017x/AFTRehBteU/rOcAbfcJVaTrMBNjwty8naMHaPK9FU3tDXPwL0zcUq53WputUsKn4N7xURCBEn0Aeurku7QHjOf7C7hcSG5LODqtmCaUlzmCtLxA6ik7KLJ6RekNQw4nadUgqP0vsJ6/caowkvkov8MYl3wTHzIIkHWQZEJevQ3DEYHny9s3Ma4THQGo95x4OxBu0aeNG1gDJCr9f9i0D60mMDasNwwdIb+TkMPhA1FXRjPhsd8Il4wqsasM8vCVW0jd0RFKUYj7lNSZrMhplpYR35n77YnUC56ojMNFm3IrVMmRvUbOTUO9s/1Yev3GOS8JSVsaeubF4vv7uvM5iEN7TvhSfvMxBno72GpWa/C7ApPsYHXzV1ycD3SHaaA0TzLxQnJCeShQPgXmIfbchqwp14nXpn2ZO3FD6J1gs8k3g9jv9XbtsuE/59sMNbwcTUyS8PeWkORGlWkfcTQTbPjvolx+HSMZuekMschlb29zRBUPoBPH8pTABE6e8Z1pse+n3YZ34bTmuxovIbNcUDrkEc/wV1bc+NV//AWaoVEfNMeXEmcGrgjVJlHIO4z0RYbgHbbIN+ZTKxj8C47sGU61jxskiwfidzD9rsIVZlTFem4hFAcTKBXsF/PKmkP/Ghl8i3Fqy1HICcz/RAeIfSPzegYk7cMFQN3xoYj02Umqr40xx7S3FBfXseZkCLP9rYjyPAZkq+w5ZjjsvQK800I/cL9IfYSmdZxiPNJFodstJ1wXK2Qkn/ZnH6vw+lsqMsUGGrrfkFvsr791h7UF+ZNWb5VL4Ebp3u2Vmyw3nlh3HZtfnijY+xr9lFAedoaOUS7sS7SlBKHSGybo3AQmstm1GmNTe42ttnE58sgEEi+7bCRCOYpxWqu0WP2e9SzuCB/0R8g7gND2T42KC3CDrU4doPl0/i2sS4yuOT+AT+Ba9AS0qqE9hjLzkBceKFQrExUQ8JECCZJYfi2p3NHmdLwgEDZvgCD8xZC2v8A863W48Bh0ryvf4Cx0O4FNQ9QAk8dfJLi1baiPUmZ0fwF4ns0LA1ID07Y9AKo9xxHW+CAtT4Pwjj4jpl0aPDxYnivW9eTBhz/1xmX2ph9BY9EjQBOiu/r3Jd/0eGscFsIHl4gzDH+S/NqB0IwgSt9YcCUrkOt0CJDJujv9DqzMaZiHd/X/gKNQ0HduGhAWAdHs6A5BMvuaeGUJ3V5IVS6YExjE0uLMGmWYK8NE7JjIS3K6ffuFJXicR04fd0SC9N1wuYTmtd6plAQ5TLQ/4LtXHUsbSvQUEWDEnCsO9z/BzsZiiDdC9RiP+U9weaa+dDkWqQ4SPFq16gUD4xaEEfy7yrMg4RKM4ka+U4PTlG6Bzu10j11sOZ6zMb3SoMv/ZO3L1CCZxJAvak7hvcD1P0rUou8ZcOwGxYCYli6zr1Gq7O0EdtTeqoi5pqAXxl8DB2+z4PHxx3Y/HlwqNmDawhbDnwmsC3WBw9MBcDeoSCkOhu2kR40bNSogWioQo844JnGu1gp08GOhfkDXhuV4qH2WMQBaMGC7Vcv0MUEeAgN5wtibR7CZOZjp6zNwqRWYEOY9popChDst3Wbf0V7LppvmndwIz0AXwdVJmjDpEFZF1acRW5g4gcBObGbIS9+xI8W5HWQ4RiKwUiz2dwL4IRXGhwh06YBsqsYlMNXZHNFWDxksmJ6iIU+yr7+dVBlcWl2xxHNCD8xi/e88Y2Zhd5zvGnbi7e7w5m61ToTja3J0e37iw7zFM/g+OfI7hA8Znx14yqSTO7ciH0NfjBA6ZMJXw1Vxk1h5H445cuwfI0aQaZ7pcWP6UXjerzNDITlX2DwifVS7TOFIi7o80DzsIPPwKkStWLo1XcY1Y6DP0ea+yPm1ZTSetlEzA4UoyZOmz33fThyMzomL0eHxggAAAOiSURBVPERr6TN2JbYXDDxLfKHjTpMZVuUXvEpxLdEWgc8YOyQo8zeWPNVUSmt50HIRCEbWZPqvjdoEGrhiqkxkzVk3APDDsyj+mfbRJXSoDz6swEBLMguYyPx0S9gnuQz32ZqUVzNvGK3toUSV8bgQNELDzdAXbLTkEs+fkgeLnExAYcuaOOiZnpFqDcb8MkYXLK5CLWgCg5fMp25+w75vJ8RgZWdWbf5pLA1mT+Z2E4B8XOoLg4VQW6YTQwWSA2q0ibTSflRDDxx1me2fOdxek40rmdA/RBUyhGBOlfz1KzTB7GDPjix+cY9CPB1IU1OOGBi2VmchXIhFvSPRc6FVQisAUrr4B15jctJNdLt8WznoVF1eUVIfnYUmzQwj1qY2fldEhDdIBhkjFOEZQJR5jGYHp9hfE1LdUZ7PwiVplBgTMsMetPTe4k+gXA99dl1xjYofulDMfXvL0cn/epZiafYgznM46kzCsOsrHh1ESiTYmAgNNZni4aCbRHXXGxaIcyjUvFOWrFf+6DbbyVQUb3hZqfV64tAmRTTmPmLLSmsS63G8Mygz4hNMVjnd8U5XiguZesnwgFWYD2kz4RWv+WVSSU4kN2WqtXTA8Ikyf3Rn/XggE2lSmdQ/qfemGSLFPp6XVWd4gdOqzm9Ub2U6bBsfckgKND7nsEPww2C1L4u2CB5nPGstB89rea0lw3vmxoqO8pYtWXlLTsU9T7TzZlHVX4SqrwJjerZStv5FBqHyqG2v9WSyJakHIhaaYL9BTn0SR6SbkdVPMTMqJAfS1kTUQPZcXO1ypZbqve+KG5nA3CHwcDNSDUQTVg/CZcdfOQE+h/qMi/qMfCD6Y1qFrgI1lMWoQqMsWerhtqPVsF5lNcOb2wEOafJOCH5FvFEtAwpe+nnkLopphYdYVVWnhPgWilrUwB5P1lWyJSrZKJDnN5jY/m4plK/QL8QqwTlNqh0qAezM2Ythw2/fzv278AqQfltio70WUJvSBqlnJ/9eqwSpNRhnKI6k4oO1Lo63NPUQv0nGkvLyMxVOMhrM+8yuK3kYGK8/hV0VR4t6HLUb7t5nNLe/HDHak3ay7V7kJ0H6tcdf3Py1p35v/b4m1NlnXaav6j8U9H+yqPql59UMuVPMelXv8GkStFyPlR+QaNiOZmLga01A38pWgDs9wUFlAPs9wYF5GWB7f/2oIDMN5JU/N8ABeS9mQny/x1QnASwN7+lSF9I+3urqeid0P8HcEPdktZE+Aw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" name="AutoShape 5" descr="Znalezione obrazy dla zapytania ii lo słups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8766"/>
            <a:ext cx="6773903" cy="2677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10" descr="data:image/png;base64,iVBORw0KGgoAAAANSUhEUgAAANYAAADsCAMAAAA/3KjXAAAA9lBMVEX////bJRr8///YAADq6uraAADWAADTAAD//v/o6Ojs7OzZJhr5///aJRvbIhb+//319fXPDgD36ujlurjbHhDy8vLpw8DaFwbfcWvXGwrdFxL07uzjko7henPVQjzZPTXggH3moJvhhXvx393ZWFHVSUHpqZ/kmJfYMifgAADmrars0dHmtrTefn3w2NTkpqPiiIXq2NjWYFvxuLXpp6nnwcLijpDUV0/eaGfVOznoubHaS0zetbPcc2jxztDWW0/aRDjhqa3kwbnglo3eV0zeMyjgdXbqzcPUeG/XbG7fYlnOPS/bamDeMzPXgX/bW1vfu8LbopjEZVjDAAAgAElEQVR4nN19C1vbONO2IyHbxbbsJE4c4xwICUtIUhLSsoWyZbsFSpcXyrf//898GslJLFvOmR6eufbaBie2dWukOWk00rQfRXt7+29+2Mt+FL3hkPb+p4CZb2Zw9t94P7MlOyTvzX7yz8qbys9qyQ5JwR7vzd7PaMnuqPImZzLt/74s894smkeLv/1VibV6KT8qvxmyypu9FcdYZQX0vwbt7a3HAyZAfnUJsr8nC/PXvu/1ydxn1pG5xQPY/Xu/1FTz9liTdjJFvL1fAhtvxm4QJR4KfN//GZIE3sxof42ORe5J3dPc13yF6insCXv7Fc/LmR6eVxHvYfRmg3HitYsBMerR+jdOXyuap/6RyZunmAp78deVfXjM/gyC+Ly/v5+HdxWyozomtFAoEHzU2fwx0+alWwdDNm5eWlW8luqAt53VcFAQZIX6y422xlhck34ULNvrX+lTUJx8/XlUQa/0uteHhUwNaYOGQahVkMihWL+saq/Cs9Tkew0dj87rFg4KSgoJPRq8BstkR2iXzEIaYv8N6j0SUEeNCiggzvcB2jW0vQV/bUtRteHk8Sk5Gn0S/juMdorsdWAh5FVPrnUS0oK1FFbBsaiP9Wb9AqChbQzKGb0CLLtUHjcNPfCXA0oSDbBxdVTeRqHNSbK287T3KoTY/LDNzsf6pEjIupDm0Agh3frw3OUzcwvay/k8JRNwu+wlphk333Wnl8UF/v9oUD6ptQzC5lJakq9Jlh+wxzxf1oeD0uwNCF4I7zQ1N8Zrmgx73JRsD+TDQi6XZpzke5DNr9koKp1V/7k9emwZBiZBQLfCIxENGON047nbuO1fnJUi1562RW6KLa6xzpbnZD6sQTG8v7qbPDWOxvWTdnv0XlD7pD4+ajx1m89h0SAE60HgU8fajkVKspyC7/uBrrO3GOFz88NTowFNiRsyarOmHB01apO75n2xWF4Jlov6eoFSeC4QnlPA+BKw63SHzFlO6qYEoimsLUE9F1bSyEB2Y7nK+YXIf0Q50i8Vg7jaUJz9HKKBrPHm7JItQtv42S1dj3ApZxTKEqNDfnZD1yNSRavA+vi7wWrncEsehGOFxHAcCv+D/2aXChZQxkbnVwtO6u/pYywr/l5h28OzaFpl0NRLZk+YkX8pcWvumsjc6mblNyXEoD3KdO9B4vnM3jk9Tf/YYb9l6mZ22XHgbyKkEDklgjDWdZyytMA2NHoW1k/ndxfE3eH87yB+QuK+ntT8ipf+IKiY6kjmP/z9scQNmejhKCBxT9FutVyuVo9TuOiEX36eXW7xvycAAffZ55je9U/Gd3owexfFzsnAg373OqNjPL1Oq3D7txiXVcAn8Ihq9b8ELkPtEstjsERSsMh1Z2652GZdF7AOaoK3KW0QHPLLrRmsJvyJjmBkY9m3QiiqGfHLaHFkJ74Z9OKZUOR/t3H8MP1W/CC6T/QmOZMATMeeBAtVcSFJFmFDF03DDib7UMWcXxyWq4AFTUdqWKUkLBMs2L7OZ5mDzzQz+SU6DhWwyCG3cVFUSL5Vf6eEJfn/aCTDKjzbqVCKPdLTsOj8LavDAnLtOoGH4XLai3QtmoFFLgVHI0vqy2CMkk1UcittOhGIEZnIvhm1Rw/xYGwVJFhO0HyavWc5LGF4z3wKmIV+V3RpadhuD0uA0ERDPQ2LiF9plZ48QvyuUhTKg/BYuof2oIPQIGQGu07uS3wQ9LEES//bPprJquWwqoZuFIu9xzKPjWowOshH+GR+YtKRiUNhuyLuvs1hWcExNMXUvBQqphSU+liGJZtOPhcMpiFa6ff4A0okCQszII11YGHelBDf8oeBUUM68LEtpJvFRiTc8tWXYAUtLvCQ2woLKTIkUeSJQHxFGtUleWoFR3DR1WONiAd88OgJWHqf/X9tWKCmjYg3U59+UY+/EEMStYMkLNrjyxLIbIYZD48MkghiNsnyvSqbTn6Nd8RtrIf9x/HXp8duQmQcP8D38wm5Mqx42vLhgTm3olAXd9HxYe2xyx8xhUWxGFvoOsj6rWSogCXbGCNdukPMLeYxfyoS8O3DIGS+W2EOi/f4LZm9ax1Ygykswoed5r6/wsyisJzgwA9pUhIWmQKAuAb6oDJYlZ6kDOswNR/xVNe5g5OuQeZhi1gdwzCqnSZesTIs3+K3R5i7guJRKBp+7SXjVzEsQ0S23S5WxRj8iSQzVIMwbRH610Kqc81gVhsGia3UGJapVZok8a7lsC7IATjxRL/hDx5A/+PE7ECdP5pkCkzAqg9Fu917ZbwhZRXuKWBZqRstptmnZEKgpx9LxSm3zqisG5fCOrus1WqH9aEnBDwXeAVjHv0EvXY2IQlYZmlqWA1StkJMumQxZLmFPD19i0MmFSma5R1zAzV84n+Vdbkf1rMyGGviF+KyLRkafT3BrTm9VcVZqN5JPjgrMtB5dko6IamDX+3GtyK7ScFc6nD+XW9sE8IjNfdZjGnLwtcX0Huu4CGzMrgVPIclQp5u0pWbtRBfJJ9qguKS1daF0jUOcPNkYM54xjSo/5k7EVlT1z/UFLCESZaBhUqt+e0+MWrlaD4wnuZ6C57wWBUNNBQOKB5lZIY8tUZqj585h9jotgWvXfQUtoQBrIDV4O29kmCZSIKFxATSOmPDn0kbh7GNIesdVl0hnzo4AQv9S2Kb+6tiGDJjNw1Llu9pj58yI43Ew9/HxudzPsTekeNYNGVgHXziMGaWJb3jf39KiIxag1Ht8bOBp6rVZy8hQfxCgtv8JRporhgW+kYswlmCPEVo3L+UQGRgocdUK1uHEAqfylXqG3xp4Rw3mbRSc+uJw/h7epmb1yYS3nEs4P0w9GOlLrriqf7H8OaEDxTmy1l4xJ8Bjy4K7n5nOsTRhbFXzkpD2pJg7WW41ZO7gr7AYEFz24hwZdNh3Kq/KGFZx/CYuXsjbGV0N4dVzTSLgPRBc2vUh0ebdm0Ki00NmFBBrFKessPQyNjwEiw3Ffp0QpFZMYst6DzWyGA1iNo7LjiiS6dzlPwBTUa8u/JgBX3Okrvpo4KvHNbjDBa3esGF5q2PsuzSpRBoZhCm77DiJx0SiI9YBSI6bEisQOX0s7ZTQ1ja16JLw5C7E0Id5sHiUwPZHcN3LLDgda47kEVlN9KhQlnEHmaS5HBGBtZZ+pVCDbnoxCAYnxb5XxoCZ5jDYnrLSBK84SMSwxAWi4ym6MYvZBEsS4+4lul8hlAbbp1xo4KrUDmWccrdTQ110y4X+bIQ1kXmlZy9zGoyB+/eVT2BqjTzjlMpIzCG/aZtchnuDS4GJSRMB8HTXFis8/jvUKf8rnwer45/CjOwrIDz3o3S7OJCRoIl6a33mdlIj21NJhdxy2JmwSeIj2F9pKXCLXZVzM08WGzKP2RyaqpEdvoFV8biy5T7lHJNmJkhr4bXM7CsYIKSS7SmZn/iNqESlphCF1oSmKud6SKdIR9WAT9IFiHSBga/JQULhKYJgydls3EhM6f9lJHRUCxtnTbPErDQeVO8QwXLE18Z35Ndj9pTx0WEP2+UVrh+khwV9klsQadhMdkvpKFsQ3GlnwfLtBXx94JFyd3ozOPTpdP/gH3xQPphHnme0jBmNjHG1YhDiwZ1axYmDvrwo5N02BjIKQRBfA8qVcfh9Dchf+5cb1qkza9UJ1JLrV4KlmS/p7XxrDMI0YuWVdSJPstSsA5IhmbqDVYAjCItGjpJ2jpgIxFFMEI8MNSJwV5i6PhgvjLBH3uQWICJ1xZ8qW8cfQG3EFq0ELn+SvgGS+d0w/V2ImWnpmB5v9n66pyIlFuUglVS+9S/AREpOzEFS+Eb/yZELhbAuvltYWEpApqCVf59YY3yuSWWQn5LIvUFsNq/LbeCowWwsibh70JBbQGswywsngUmiH0UF3zpwi9BchheNp60WgbW/ct1s9nq9Xqtq+Zxl9nN/nX3uHnFrrRazebxZEFGeJLijJFscsquyJds3ZQknKR7nz7y69PsS6bX9PPZFfiQCWVkiQYYMz/ZwNggu8wTlV/SWqC37jKwuqz5NkIiT9aukgKuso8uv+LayE5nm6SJWaa0Nqp2ShHkwY7GV68F6z6fW9pxJowU6kZLbLqybw3dgKCNYcS5U1HPwEvMWYyPzpLrEpF6JWcHsKwktyoyrFbmpQ5zSkTc3u5BJhbEn/yY4R9xQRHnT9zr4zZ3oOKnu1rl9fJhjQWwlO4W7osRWpx+Oe2ZZcqbvKQ2Wni9g8V3bEGLYKXX7DgF8ZibgaBxYLy9EJZjtCEIcj4c9aslyOtGqPmKatGQEnZlWOECWPYs2EOLIlRxssAmcQo6pJPctAiGxPZe29PQy2vaMFKamgwLqdaOpsGquYvpxI9YZJM4PNV0qMcyiOLil8tXNTj1DWFVZtxaDstyCEzIm0Q0z8KZ5Jedkp7cJFtZA9ass1fgVvAVgez8gfsAjFIuLE0ZytgEVg+22ZRPc7/fPRn53FoZVrQEFn4AcasKOr4aSbBSVsaqg3AJLP8SIurZXIjXJF2GJVnw+m5gidyRHxsYwQu4lU6q5rQ2LLFAjXKSBl6JJAGfgqWcDGvDwjf8a9U2gQTRAj0Iuc9C9JCq0v3XImMBLKVEXheW9SyW4C4XwmJeWHFy9L5cvamWR0dNA28pX4wFTv9OYE2X0DLO24wc5wC3TjrMkYMlY27iR8Nrsmjz9XJYdj6sz7uAJZI6Na2Z2/++UTuH7ZfmYDhqj8pxvvXDlWqFaEWi4QJuXe8EVmkB66EF5Ilv7ahODL7bhODnPuyXRaiulMSrwXK0fFiPKn9oXVjTUa70ctjj7rmu/tI7nQ1SqnMP3ETVjYUn7S3gVjbytD6saSomUnrCFvkXQiHepbzu5hdLfIW6qm+4MdY/XsAtRZxwfVif4zQ0lfPmcFcbdaz0rXGGvb2psvMfF8CqL8hbXtXU9a+nsLLfUcjJdbWOkRGS1DgRt/29WVxgYVRXGYNfF9ZdDCv7LS2eg7HYMRRNdwzucqOS0tJZDmtRDH6ocmDXdCOnsBTugMFDp55alpC+uO9oo4AHPkll6yZxKSVRcMK/SxjkcThkCayMAY+5ssomLMX3xft9Nlvoxf0UrKQJf65y/OIQjZuIPMUhmrVgOfow3teR07Jp7CgTg12F4n0PgiD9OAmrpOIWFrBQIvIkfq1eDZvupnJTsEgdylQwZuTNHSNO8X+/CbukJfF0mqQygWEa/px9R8UuCq2v5lZXWGee3Do/Tgk7zrX88EeRzjUgG+gu8iaRj5ROvEOqFQ0SV26YGUPMROcXhspYxXS/SCSxxSFC1ykSbWfvuRXZXK6xvjFvkaSlm+aW3UyPa5/gOKZjf9MJ60eLEONI/LpTxCQ7D/wn8YaONAincm5BMCo4jJPUNghYTQeQGpZWS+/Pa3ZKM+5GnRFmQ7ITueKS7ZY6WTN9qhgHiZnn0GvxiI8LBpj/FCu8FdbMMrBStlMKVtrMYK+acxfBsh1JLOwglEkwn6bBygsPji4KVaF8ZyWx26m2vqEhZwECJClPsp9WNs/1t58+1Z6enmqfPh0dNYLCQWPc4FdqtU+Nw3ov84bgT2idyXz++dwKY510tsjim4pQtEEZEjn7c2/2v5hu0sqGBiHk4oc+/BOwljrhgS+usH8OFA0Qew5Me779nc3HOPFZaUrvBFY/AUJs5pcUV65WWZlImQ/bUkJX0GY8bsNFT/cf4/G+AazktjbFtjS0dcjSwiIFrp1oG4k139lCrz6MC0Sgyfpzi0QZWNLe96ttA8yOIdqWnHSxf2YvXucLGjGs9JawFShAGViyhN92uYZvnYGCB3PGTCeNnR+L4k27jdu2vt7yr+W4E59hyeXJrUOx8WbiVqLy2Cz3fnFu6fxna8MKxknW7En/cNo8SCIoDpX0k48h50J9L67dY8UZBexna9uEklsyrWqSgOWWlIsmKxOsrTKfSspSd3CswKcbFHNaHcuaeLvCWkTOUvZ7mlv2VqHVAuGrCvaxn2xZczrAucSgeQnjQta49vhgbViGYgzKMmOyhSh0/B4fbt8kNeFPN0qAO+8Ewcd75c1xSAz2ya7bs/Jmu1lhiaTMaG8USohbVizBEPx+KrVrZtgwWy/Qx7anFvPBtMzM+qozOFLBks2nDXxTywe55+MWd2H+lVEVyFTCveikEWm2OlYwqw7x1/oNkCowzOsgLXWQl9Dp5WPP6tXKsAIysAhNlPpjCPXpS1u1DnLti5xAuy7cHfRhAxsjaVHklK9Srposfup/czlUap8c1R6b1NAx7LkNgtCfrqDwGhTaIAcVfRLbiqP1l00o1RSCMO1yrTe5HJ+ZmfM4ghvvlUZe6eymPDoZ17r3U1jIdPNqDTBmXYBv7KLbbPGSZRRe2gnpMAdjJsqoo4v1ovtBr5Tejpcie96VqJ+nFq1APMUmaw8WS/8nsaXNS2BJKuRoncnl+BM7rnBkQv2pbMlf151f9Gq5I0yIS3NJ1puapG0zyWkmjcJleaoSrN7HYXVw3ilFtm0vK4g7MvLtaJF/4HrG+sE0uQhILqwcAayGRWHLP4aSsbrfa75cNg7r7dGwWh0wpLFom83ndPwnQUzzCEW+gdYUNR9UsOSI9YbWLs+L9/0wCGDlFDYQG2Hv8/Xk09S8XtBfcQ7MYJNXnyb3HMvV+6QY6E4SauMNlAxqqMdCQ7keA2TFPom90VKklGgiVyiQWLcwkLI+WdPiQ8qFCyC/yYGjS38DO9t/sZVaK8U7E11sEgRfQNPI4TyJOUV8D79mt0838R70ZNDJTB1DkGSXu53PlSEqFho1pI4oWNAwE8LzG71Wz0Znckbhpx3viAliY1et6TEv86I96BtN6WkYXAGDkXRozbaef/bdXNa76FnR8vCDDby6wc5GQx8nx2C2Arw8Cnect0kacX9lfSnyCCauPdw0gcaoJBa2snXtE7BMW1kkagtyyJCbfKgm47IscsjPOzkhG+6BCh9zQGRHoZlvZ29KlnASTXsiPTnQy3A4QEVd8W0Vmnk9AkQGlow0u4dmS3LIF1FC5FaPVzxpiI26B8GLvipPYzWaCtlcVDKsjZalF5Hl6GBDMdZE9ZZxyowr63LIDz+oNslmwgJIjnuqzt5MOipaVNxWI9NkIScOLOjFSQa2V+p0KtzfdD9ebSOepusY8eRRnrCWwOpuHYt37u/uUuEDi5LeSSfezgVb+ErDJ52Jii06UK7+oT6MRS4htKXqgqI5WXucEly8e3syGrXrX+8M1YL6eiQZ78oxmMaVWfNfj8LGtApSmnxexyMItwsfC5LW91MVxZVot93eD7B2bqykKWjbOc1PkrQ4vqXXZT1/6DZ31fwccqTc97TxnoM3XUppzVdafjjfDzpP3hcfduP4BFJ5gvxjyqVgvKvcUbgqOb4uqg9i9o8TEMPAUOjfOcDY0NcPmikJSwJ9wenr0uxqb+NN+t2P7yCQ6o/etbFxcu65Ud/xLTJ5iOxK9e9dOKogbFdCJX1nmpullwqKRYZFKlqnGO/T9Z7xxzgM9X17aeJI/uNCWLKM/2MLC2oGK9I6JWTflCGnaDBC9ln5ZlavcBuyZLtp8eG9EmbbyX/3spISCVh8FYUwl8tEyLs2CGlVXLRJ9FaGhSurCQwgU2LXMKdsqxPgu+7BwiGagIUiw7csHlJGTUgvwmN7o2U0ichtsqV5qliJWjlUfIyb7ZLmLfb7ErBskfwKa2vCJINUtLNVvOEFA5WGbm6zl7KrmnbvaIA/t0Xa5GChXkvCElU48B/TZDz/GK10EFFwlVtfwyJSCGMZs9K4/04GJGmgt5gJHh9DES0MDCTnlkgiBFgiXA2L38thOcGTVmr/HyGqsxrplVTOcBmztJQwLM3TqQPcuxXejd25YI7F4rzu5NzqzWGR1WHRlqiFXL8nWfUtH0OwyhnmMvJbjsvx8X39XJx9GL3/fGAvSGffFSxmGjGOMGhoMC6mXJiDBspv8iq4XH7CDG2cx8+56DJZ3WFTfsni3vawCgZTdV4kduINvkrIpCjaSsxK/4qH9kTs3/WQ2dFhrxIEMhdLsi1hgW180GMvnTw98JMrESpf6tM9X0xerK6z1D+zazz35a19PtYfNRv1dcicXpqguSWsEL6GcwOQRay6KGxue/0XLjxm2z3WQiWLS+SBJe8ELUKs0xF7+FsEpZuXmaqrwLKsQG3MO+T2waCQj80mlkFPKRx5icBI4ZuJ5ErO3spnNUsWr3ByOQxHP+fr25Exc6D8nCWplWAFf/zxXpX0Tr4xzQ2ZOY6HUPtULyHNm5RdDR1DQJFXwV6fWRlH89Ms9ZtaEK9EH2ZNIY//qhfvVxqEhD0su5fcIVA4DL0NmTS8hOLEZTZGuhjr47dwk38nTaz9pZo48VvJn3TnIw6qENuznUBwGhH691Q1IOeOCVLAElaGQ1gXZXahOUEXua440cmCAthMUME5O5YVcr/UiNbVxHk/nhXotoqsb85nsj248lhvKtdk/a9e9BeBYgxRRcAK2lH0J/8p/exFYHoxjynyMneHV3wiaSU8q1eObmYLYw4uL2joMvLkAGlc4dfBNyjhKvk9GJKuujYLs4j56iLB8W59KyDTQwiojvUCM+UtnDyNTzTbYvPJREzaIl7Ai+/Bi/DMfiKHEq8qykBuPqV6ocv7FFL+0Nsp63xLPDPHfdmILBoCeybAJKFEIG3Pnh2n6rfsRc1cExeT8vxUgBM4cCPOOaW0hNwoQqqNuJsTLTGB8I3A+o7oLkfvINSJV7Np6qDStVGlhiESxhIeeAE54msGNGBKMvoH8cL+BbybFRYawB7H+qkDKVBi76fjXzFLNM7UxmUpq8pbcwjynpAtLX6KA+1N2KD4wmYL5RbbHetIAhUVRsMdrMv6eu+w/vc/8CZ6rJki5uAc6AyiDUPCIvVUE9dHlbrJ1N6CS0lxlU3ocQioNNM6YxqSFshVx0bVretC+8UyT0Q8AslueKY4XSP44LVuNPBEnWBim7kNXJlSVol9DdELv2ujUZGbNejzIdKGmOI6n8Y34XaLEQ6N425oxOCQB017x/AFTRehBteU/rOcAbfcJVaTrMBNjwty8naMHaPK9FU3tDXPwL0zcUq53WputUsKn4N7xURCBEn0Aeurku7QHjOf7C7hcSG5LODqtmCaUlzmCtLxA6ik7KLJ6RekNQw4nadUgqP0vsJ6/caowkvkov8MYl3wTHzIIkHWQZEJevQ3DEYHny9s3Ma4THQGo95x4OxBu0aeNG1gDJCr9f9i0D60mMDasNwwdIb+TkMPhA1FXRjPhsd8Il4wqsasM8vCVW0jd0RFKUYj7lNSZrMhplpYR35n77YnUC56ojMNFm3IrVMmRvUbOTUO9s/1Yev3GOS8JSVsaeubF4vv7uvM5iEN7TvhSfvMxBno72GpWa/C7ApPsYHXzV1ycD3SHaaA0TzLxQnJCeShQPgXmIfbchqwp14nXpn2ZO3FD6J1gs8k3g9jv9XbtsuE/59sMNbwcTUyS8PeWkORGlWkfcTQTbPjvolx+HSMZuekMschlb29zRBUPoBPH8pTABE6e8Z1pse+n3YZ34bTmuxovIbNcUDrkEc/wV1bc+NV//AWaoVEfNMeXEmcGrgjVJlHIO4z0RYbgHbbIN+ZTKxj8C47sGU61jxskiwfidzD9rsIVZlTFem4hFAcTKBXsF/PKmkP/Ghl8i3Fqy1HICcz/RAeIfSPzegYk7cMFQN3xoYj02Umqr40xx7S3FBfXseZkCLP9rYjyPAZkq+w5ZjjsvQK800I/cL9IfYSmdZxiPNJFodstJ1wXK2Qkn/ZnH6vw+lsqMsUGGrrfkFvsr791h7UF+ZNWb5VL4Ebp3u2Vmyw3nlh3HZtfnijY+xr9lFAedoaOUS7sS7SlBKHSGybo3AQmstm1GmNTe42ttnE58sgEEi+7bCRCOYpxWqu0WP2e9SzuCB/0R8g7gND2T42KC3CDrU4doPl0/i2sS4yuOT+AT+Ba9AS0qqE9hjLzkBceKFQrExUQ8JECCZJYfi2p3NHmdLwgEDZvgCD8xZC2v8A863W48Bh0ryvf4Cx0O4FNQ9QAk8dfJLi1baiPUmZ0fwF4ns0LA1ID07Y9AKo9xxHW+CAtT4Pwjj4jpl0aPDxYnivW9eTBhz/1xmX2ph9BY9EjQBOiu/r3Jd/0eGscFsIHl4gzDH+S/NqB0IwgSt9YcCUrkOt0CJDJujv9DqzMaZiHd/X/gKNQ0HduGhAWAdHs6A5BMvuaeGUJ3V5IVS6YExjE0uLMGmWYK8NE7JjIS3K6ffuFJXicR04fd0SC9N1wuYTmtd6plAQ5TLQ/4LtXHUsbSvQUEWDEnCsO9z/BzsZiiDdC9RiP+U9weaa+dDkWqQ4SPFq16gUD4xaEEfy7yrMg4RKM4ka+U4PTlG6Bzu10j11sOZ6zMb3SoMv/ZO3L1CCZxJAvak7hvcD1P0rUou8ZcOwGxYCYli6zr1Gq7O0EdtTeqoi5pqAXxl8DB2+z4PHxx3Y/HlwqNmDawhbDnwmsC3WBw9MBcDeoSCkOhu2kR40bNSogWioQo844JnGu1gp08GOhfkDXhuV4qH2WMQBaMGC7Vcv0MUEeAgN5wtibR7CZOZjp6zNwqRWYEOY9popChDst3Wbf0V7LppvmndwIz0AXwdVJmjDpEFZF1acRW5g4gcBObGbIS9+xI8W5HWQ4RiKwUiz2dwL4IRXGhwh06YBsqsYlMNXZHNFWDxksmJ6iIU+yr7+dVBlcWl2xxHNCD8xi/e88Y2Zhd5zvGnbi7e7w5m61ToTja3J0e37iw7zFM/g+OfI7hA8Znx14yqSTO7ciH0NfjBA6ZMJXw1Vxk1h5H445cuwfI0aQaZ7pcWP6UXjerzNDITlX2DwifVS7TOFIi7o80DzsIPPwKkStWLo1XcY1Y6DP0ea+yPm1ZTSetlEzA4UoyZOmz33fThyMzomL0eHxggAAAOiSURBVPERr6TN2JbYXDDxLfKHjTpMZVuUXvEpxLdEWgc8YOyQo8zeWPNVUSmt50HIRCEbWZPqvjdoEGrhiqkxkzVk3APDDsyj+mfbRJXSoDz6swEBLMguYyPx0S9gnuQz32ZqUVzNvGK3toUSV8bgQNELDzdAXbLTkEs+fkgeLnExAYcuaOOiZnpFqDcb8MkYXLK5CLWgCg5fMp25+w75vJ8RgZWdWbf5pLA1mT+Z2E4B8XOoLg4VQW6YTQwWSA2q0ibTSflRDDxx1me2fOdxek40rmdA/RBUyhGBOlfz1KzTB7GDPjix+cY9CPB1IU1OOGBi2VmchXIhFvSPRc6FVQisAUrr4B15jctJNdLt8WznoVF1eUVIfnYUmzQwj1qY2fldEhDdIBhkjFOEZQJR5jGYHp9hfE1LdUZ7PwiVplBgTMsMetPTe4k+gXA99dl1xjYofulDMfXvL0cn/epZiafYgznM46kzCsOsrHh1ESiTYmAgNNZni4aCbRHXXGxaIcyjUvFOWrFf+6DbbyVQUb3hZqfV64tAmRTTmPmLLSmsS63G8Mygz4hNMVjnd8U5XiguZesnwgFWYD2kz4RWv+WVSSU4kN2WqtXTA8Ikyf3Rn/XggE2lSmdQ/qfemGSLFPp6XVWd4gdOqzm9Ub2U6bBsfckgKND7nsEPww2C1L4u2CB5nPGstB89rea0lw3vmxoqO8pYtWXlLTsU9T7TzZlHVX4SqrwJjerZStv5FBqHyqG2v9WSyJakHIhaaYL9BTn0SR6SbkdVPMTMqJAfS1kTUQPZcXO1ypZbqve+KG5nA3CHwcDNSDUQTVg/CZcdfOQE+h/qMi/qMfCD6Y1qFrgI1lMWoQqMsWerhtqPVsF5lNcOb2wEOafJOCH5FvFEtAwpe+nnkLopphYdYVVWnhPgWilrUwB5P1lWyJSrZKJDnN5jY/m4plK/QL8QqwTlNqh0qAezM2Ythw2/fzv278AqQfltio70WUJvSBqlnJ/9eqwSpNRhnKI6k4oO1Lo63NPUQv0nGkvLyMxVOMhrM+8yuK3kYGK8/hV0VR4t6HLUb7t5nNLe/HDHak3ay7V7kJ0H6tcdf3Py1p35v/b4m1NlnXaav6j8U9H+yqPql59UMuVPMelXv8GkStFyPlR+QaNiOZmLga01A38pWgDs9wUFlAPs9wYF5GWB7f/2oIDMN5JU/N8ABeS9mQny/x1QnASwN7+lSF9I+3urqeid0P8HcEPdktZE+Aw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4175480"/>
            <a:ext cx="2432455" cy="268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499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9" y="191074"/>
            <a:ext cx="5410356" cy="3237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9" y="3573016"/>
            <a:ext cx="541165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5724128" y="-387424"/>
            <a:ext cx="3240360" cy="5832648"/>
          </a:xfrm>
        </p:spPr>
        <p:txBody>
          <a:bodyPr/>
          <a:lstStyle/>
          <a:p>
            <a:r>
              <a:rPr lang="pl-PL" sz="3200" dirty="0"/>
              <a:t>Maluchy z chęcią uczestniczyły w przygotowanych przez klasę grach i zawodach.</a:t>
            </a:r>
          </a:p>
        </p:txBody>
      </p:sp>
    </p:spTree>
    <p:extLst>
      <p:ext uri="{BB962C8B-B14F-4D97-AF65-F5344CB8AC3E}">
        <p14:creationId xmlns:p14="http://schemas.microsoft.com/office/powerpoint/2010/main" val="1897594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424936" cy="914400"/>
          </a:xfrm>
        </p:spPr>
        <p:txBody>
          <a:bodyPr/>
          <a:lstStyle/>
          <a:p>
            <a:r>
              <a:rPr lang="pl-PL" sz="2800" dirty="0"/>
              <a:t>Przedszkolaki, które nie chciały uczestniczyć w zabawach ruchowych zajęliśmy malowaniem figurek z masy solnej.</a:t>
            </a:r>
          </a:p>
        </p:txBody>
      </p:sp>
      <p:pic>
        <p:nvPicPr>
          <p:cNvPr id="3" name="Picture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39552" y="1765057"/>
            <a:ext cx="3901440" cy="2270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65057"/>
            <a:ext cx="3745210" cy="22713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31" y="4270663"/>
            <a:ext cx="3901440" cy="24045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802" y="4231841"/>
            <a:ext cx="3757424" cy="2443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751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0133" y="5661248"/>
            <a:ext cx="8475280" cy="914400"/>
          </a:xfrm>
        </p:spPr>
        <p:txBody>
          <a:bodyPr/>
          <a:lstStyle/>
          <a:p>
            <a:r>
              <a:rPr lang="pl-PL" sz="3200" dirty="0"/>
              <a:t>Każdy zwycięzca otrzymał słodką nagrodę.</a:t>
            </a: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r>
              <a:rPr lang="pl-PL" sz="3200" dirty="0"/>
              <a:t>Cieszymy się, że mogliśmy wziąć udział w tym projekcie. Na pewno będziemy chętnie przychodzić i bawić się z dziećmi.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168331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58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4077072"/>
            <a:ext cx="7543800" cy="914400"/>
          </a:xfrm>
        </p:spPr>
        <p:txBody>
          <a:bodyPr/>
          <a:lstStyle/>
          <a:p>
            <a:r>
              <a:rPr lang="pl-PL" dirty="0"/>
              <a:t>KLASA IC</a:t>
            </a:r>
            <a:br>
              <a:rPr lang="pl-PL" dirty="0"/>
            </a:br>
            <a:br>
              <a:rPr lang="pl-PL" dirty="0"/>
            </a:br>
            <a:r>
              <a:rPr lang="pl-PL" sz="4000" dirty="0"/>
              <a:t>Wychowawca: Dariusz </a:t>
            </a:r>
            <a:r>
              <a:rPr lang="pl-PL" sz="4000" dirty="0" err="1"/>
              <a:t>Bownik</a:t>
            </a:r>
            <a:br>
              <a:rPr lang="pl-PL" sz="4000" dirty="0"/>
            </a:br>
            <a:br>
              <a:rPr lang="pl-PL" sz="4000" dirty="0"/>
            </a:br>
            <a:r>
              <a:rPr lang="pl-PL" sz="4000" dirty="0"/>
              <a:t>Nazwa projektu: Równi sobie – pomagamy młodszym</a:t>
            </a:r>
          </a:p>
        </p:txBody>
      </p:sp>
    </p:spTree>
    <p:extLst>
      <p:ext uri="{BB962C8B-B14F-4D97-AF65-F5344CB8AC3E}">
        <p14:creationId xmlns:p14="http://schemas.microsoft.com/office/powerpoint/2010/main" val="1720853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924944"/>
            <a:ext cx="8136904" cy="3284984"/>
          </a:xfrm>
        </p:spPr>
        <p:txBody>
          <a:bodyPr/>
          <a:lstStyle/>
          <a:p>
            <a:r>
              <a:rPr lang="pl-PL" sz="4400" dirty="0"/>
              <a:t>Cele projektu:</a:t>
            </a:r>
            <a:br>
              <a:rPr lang="pl-PL" sz="3600" dirty="0"/>
            </a:br>
            <a:br>
              <a:rPr lang="pl-PL" sz="3600" dirty="0"/>
            </a:br>
            <a:r>
              <a:rPr lang="pl-PL" sz="3600" dirty="0"/>
              <a:t>- Zakup konsoli do gier  komputerowych w celu uatrakcyjnienia pobytu wychowankom Świetlicy Środowiskowej nr 2 w Słupsku</a:t>
            </a:r>
            <a:br>
              <a:rPr lang="pl-PL" sz="3600" dirty="0"/>
            </a:br>
            <a:br>
              <a:rPr lang="pl-PL" sz="3600" dirty="0"/>
            </a:br>
            <a:r>
              <a:rPr lang="pl-PL" sz="3600" dirty="0"/>
              <a:t>- Pomoc w nauce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37181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008112"/>
          </a:xfrm>
        </p:spPr>
        <p:txBody>
          <a:bodyPr/>
          <a:lstStyle/>
          <a:p>
            <a:r>
              <a:rPr lang="pl-PL" sz="3200" dirty="0"/>
              <a:t>Podziękowanie dyrektora MOPR w Słupsku za podarowaną konsolę do gier komputerowych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275" y="1289892"/>
            <a:ext cx="3906890" cy="526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626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008112"/>
          </a:xfrm>
        </p:spPr>
        <p:txBody>
          <a:bodyPr/>
          <a:lstStyle/>
          <a:p>
            <a:endParaRPr lang="pl-PL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1273175"/>
            <a:ext cx="3273707" cy="5184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Prostokąt 2"/>
          <p:cNvSpPr/>
          <p:nvPr/>
        </p:nvSpPr>
        <p:spPr>
          <a:xfrm>
            <a:off x="1880415" y="307975"/>
            <a:ext cx="5720535" cy="70802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pl-PL" sz="4000" dirty="0"/>
              <a:t>Gra X-Box 360 Kinect</a:t>
            </a:r>
          </a:p>
        </p:txBody>
      </p:sp>
    </p:spTree>
    <p:extLst>
      <p:ext uri="{BB962C8B-B14F-4D97-AF65-F5344CB8AC3E}">
        <p14:creationId xmlns:p14="http://schemas.microsoft.com/office/powerpoint/2010/main" val="2741669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1600" y="5150134"/>
            <a:ext cx="7543800" cy="914400"/>
          </a:xfrm>
        </p:spPr>
        <p:txBody>
          <a:bodyPr/>
          <a:lstStyle/>
          <a:p>
            <a:r>
              <a:rPr lang="pl-PL" sz="4000" dirty="0"/>
              <a:t>Pomoc przy odrabianiu lekcji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9867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494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914400"/>
          </a:xfrm>
        </p:spPr>
        <p:txBody>
          <a:bodyPr/>
          <a:lstStyle/>
          <a:p>
            <a:pPr algn="ctr"/>
            <a:br>
              <a:rPr lang="pl-PL" sz="4400" dirty="0"/>
            </a:br>
            <a:r>
              <a:rPr lang="pl-PL" sz="4800" dirty="0"/>
              <a:t>KLASA I D</a:t>
            </a:r>
            <a:br>
              <a:rPr lang="pl-PL" sz="3200" dirty="0"/>
            </a:br>
            <a:r>
              <a:rPr lang="pl-PL" sz="3200" dirty="0"/>
              <a:t>Wychowawca: Beata Szlom</a:t>
            </a:r>
            <a:endParaRPr lang="pl-PL" dirty="0"/>
          </a:p>
        </p:txBody>
      </p:sp>
      <p:pic>
        <p:nvPicPr>
          <p:cNvPr id="7170" name="Picture 2" descr="C:\Users\Ja\Desktop\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013" y="1898134"/>
            <a:ext cx="5760640" cy="46701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655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1484784"/>
            <a:ext cx="8352928" cy="1058416"/>
          </a:xfrm>
        </p:spPr>
        <p:txBody>
          <a:bodyPr/>
          <a:lstStyle/>
          <a:p>
            <a:r>
              <a:rPr lang="pl-PL" sz="3200" dirty="0"/>
              <a:t>Nazwa Projektu: Pomagamy zwierzętom ze  Słupskiego  Schroniska </a:t>
            </a:r>
            <a:br>
              <a:rPr lang="pl-PL" dirty="0">
                <a:sym typeface="Wingdings" pitchFamily="2" charset="2"/>
              </a:rPr>
            </a:b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32" y="2132856"/>
            <a:ext cx="7728465" cy="43517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529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800" dirty="0"/>
              <a:t>Klasa IA</a:t>
            </a:r>
            <a:br>
              <a:rPr lang="pl-PL" sz="4800" dirty="0"/>
            </a:br>
            <a:br>
              <a:rPr lang="pl-PL" sz="4000" dirty="0"/>
            </a:br>
            <a:r>
              <a:rPr lang="pl-PL" sz="4000" dirty="0"/>
              <a:t>Wychowawca: Krzysztof Reszka</a:t>
            </a:r>
            <a:br>
              <a:rPr lang="pl-PL" sz="4000" dirty="0"/>
            </a:br>
            <a:br>
              <a:rPr lang="pl-PL" sz="4000" dirty="0"/>
            </a:br>
            <a:r>
              <a:rPr lang="pl-PL" sz="4000" dirty="0"/>
              <a:t>Nazwa projektu:  Pomagamy pierwszoklasistom z gimnazjum</a:t>
            </a:r>
            <a:br>
              <a:rPr lang="pl-PL" sz="4000" dirty="0"/>
            </a:b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7560108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4697965" cy="3384376"/>
          </a:xfrm>
        </p:spPr>
        <p:txBody>
          <a:bodyPr/>
          <a:lstStyle/>
          <a:p>
            <a:r>
              <a:rPr lang="pl-PL" sz="4800" dirty="0"/>
              <a:t>Cele projektu:</a:t>
            </a:r>
            <a:br>
              <a:rPr lang="pl-PL" sz="4400" dirty="0"/>
            </a:br>
            <a:br>
              <a:rPr lang="pl-PL" sz="4400" dirty="0"/>
            </a:br>
            <a:r>
              <a:rPr lang="pl-PL" sz="2800" dirty="0"/>
              <a:t>1) W pewien sposób spełniamy swoją powinność pomagając zwierzętom. Jako że udomowiliśmy je, jesteśmy w dużym stopniu za nie odpowiedzialni. Są częścią ekosystemu, który należy ratować.</a:t>
            </a:r>
          </a:p>
        </p:txBody>
      </p:sp>
      <p:pic>
        <p:nvPicPr>
          <p:cNvPr id="2050" name="Picture 2" descr="C:\Users\Ja\Desktop\13101436_691509194320687_134214739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478" y="404664"/>
            <a:ext cx="3429000" cy="609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7690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772" y="2564904"/>
            <a:ext cx="7899216" cy="856456"/>
          </a:xfrm>
        </p:spPr>
        <p:txBody>
          <a:bodyPr/>
          <a:lstStyle/>
          <a:p>
            <a:r>
              <a:rPr lang="pl-PL" sz="4000" dirty="0"/>
              <a:t>2) Organizowanie zbiórek </a:t>
            </a:r>
            <a:br>
              <a:rPr lang="pl-PL" sz="4000" dirty="0"/>
            </a:br>
            <a:r>
              <a:rPr lang="pl-PL" sz="3600" dirty="0"/>
              <a:t>- karmy                     - zabawek</a:t>
            </a:r>
            <a:br>
              <a:rPr lang="pl-PL" sz="3600" dirty="0"/>
            </a:br>
            <a:r>
              <a:rPr lang="pl-PL" sz="3600" dirty="0"/>
              <a:t>- koców                  </a:t>
            </a:r>
            <a:r>
              <a:rPr lang="pl-PL" sz="800" dirty="0"/>
              <a:t>   </a:t>
            </a:r>
            <a:r>
              <a:rPr lang="pl-PL" sz="3600" dirty="0"/>
              <a:t> - </a:t>
            </a:r>
            <a:r>
              <a:rPr lang="pl-PL" sz="3600" dirty="0" err="1"/>
              <a:t>obróż</a:t>
            </a:r>
            <a:r>
              <a:rPr lang="pl-PL" sz="3600" dirty="0"/>
              <a:t>/smyczy</a:t>
            </a:r>
            <a:br>
              <a:rPr lang="pl-PL" sz="3600" dirty="0"/>
            </a:br>
            <a:br>
              <a:rPr lang="pl-PL" dirty="0"/>
            </a:br>
            <a:endParaRPr lang="pl-PL" dirty="0"/>
          </a:p>
        </p:txBody>
      </p:sp>
      <p:pic>
        <p:nvPicPr>
          <p:cNvPr id="3074" name="Picture 2" descr="C:\Users\Ja\Desktop\13260252_934229516676050_3856713357829384547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58" y="2126207"/>
            <a:ext cx="2617165" cy="4361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a\Desktop\13240114_934229756676026_4897890250407544610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617" y="2133388"/>
            <a:ext cx="5815922" cy="43619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751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4931718" cy="1152128"/>
          </a:xfrm>
        </p:spPr>
        <p:txBody>
          <a:bodyPr/>
          <a:lstStyle/>
          <a:p>
            <a:r>
              <a:rPr lang="pl-PL" sz="4000" dirty="0"/>
              <a:t>3) Opieka i pomoc zwierzętom poprzez zabawę na wybiegu lub długie spacery.</a:t>
            </a:r>
          </a:p>
        </p:txBody>
      </p:sp>
      <p:pic>
        <p:nvPicPr>
          <p:cNvPr id="4098" name="Picture 2" descr="C:\Users\Ja\Desktop\13250521_691509507653989_146285771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80489"/>
            <a:ext cx="2316070" cy="34291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a\Desktop\13219944_657804307705709_755481668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624" y="505232"/>
            <a:ext cx="3302768" cy="59043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80489"/>
            <a:ext cx="1930818" cy="34291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003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352928" cy="914400"/>
          </a:xfrm>
        </p:spPr>
        <p:txBody>
          <a:bodyPr/>
          <a:lstStyle/>
          <a:p>
            <a:r>
              <a:rPr lang="pl-PL" sz="3600" dirty="0"/>
              <a:t>4) Uczestnicząc w wolontariacie  uszczęśliwiamy wielu czworonożnych,  „rezydentów”  schroniska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02955"/>
            <a:ext cx="6336704" cy="42946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281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7504" y="1124744"/>
            <a:ext cx="9145016" cy="1000472"/>
          </a:xfrm>
        </p:spPr>
        <p:txBody>
          <a:bodyPr/>
          <a:lstStyle/>
          <a:p>
            <a:r>
              <a:rPr lang="pl-PL" sz="3200" dirty="0"/>
              <a:t>5) Uczymy się, a następnie przekazujemy zdobyte doświadczenia i wynikające z niego  nauki. </a:t>
            </a:r>
          </a:p>
        </p:txBody>
      </p:sp>
      <p:pic>
        <p:nvPicPr>
          <p:cNvPr id="6146" name="Picture 2" descr="C:\Users\Ja\Desktop\13087914_934230083342660_6983930683400882545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40868"/>
            <a:ext cx="5758896" cy="4319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441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3933056"/>
            <a:ext cx="7543800" cy="914400"/>
          </a:xfrm>
        </p:spPr>
        <p:txBody>
          <a:bodyPr/>
          <a:lstStyle/>
          <a:p>
            <a:r>
              <a:rPr lang="pl-PL" dirty="0"/>
              <a:t>Klasa II A</a:t>
            </a:r>
            <a:br>
              <a:rPr lang="pl-PL" dirty="0"/>
            </a:br>
            <a:br>
              <a:rPr lang="pl-PL" sz="4000" dirty="0"/>
            </a:br>
            <a:r>
              <a:rPr lang="pl-PL" sz="4000" dirty="0"/>
              <a:t>Wychowawca: Halina Machura</a:t>
            </a:r>
            <a:br>
              <a:rPr lang="pl-PL" dirty="0"/>
            </a:br>
            <a:br>
              <a:rPr lang="pl-PL" sz="4000" dirty="0"/>
            </a:br>
            <a:r>
              <a:rPr lang="pl-PL" sz="4000" dirty="0"/>
              <a:t>Nazwa projektu: Młodzi głosują</a:t>
            </a:r>
          </a:p>
        </p:txBody>
      </p:sp>
    </p:spTree>
    <p:extLst>
      <p:ext uri="{BB962C8B-B14F-4D97-AF65-F5344CB8AC3E}">
        <p14:creationId xmlns:p14="http://schemas.microsoft.com/office/powerpoint/2010/main" val="3558673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72576" y="4797152"/>
            <a:ext cx="4713419" cy="1872208"/>
          </a:xfrm>
        </p:spPr>
        <p:txBody>
          <a:bodyPr/>
          <a:lstStyle/>
          <a:p>
            <a:r>
              <a:rPr lang="pl-PL" sz="4800" dirty="0"/>
              <a:t>Cele projektu : </a:t>
            </a:r>
            <a:br>
              <a:rPr lang="pl-PL" sz="4800" dirty="0"/>
            </a:br>
            <a:br>
              <a:rPr lang="pl-PL" sz="3600" dirty="0"/>
            </a:br>
            <a:r>
              <a:rPr lang="pl-PL" sz="3200" dirty="0"/>
              <a:t>• zachęcenie młodzieży do rozmowy na tematy publiczne</a:t>
            </a:r>
            <a:br>
              <a:rPr lang="pl-PL" sz="3200" dirty="0"/>
            </a:br>
            <a:r>
              <a:rPr lang="pl-PL" sz="3200" dirty="0"/>
              <a:t>• zachęcenie młodzieży do kształtowania swojego światopoglądu</a:t>
            </a:r>
            <a:br>
              <a:rPr lang="pl-PL" sz="3200" dirty="0"/>
            </a:br>
            <a:r>
              <a:rPr lang="pl-PL" sz="3200" dirty="0"/>
              <a:t>• zapoznanie młodzieży z procesami głosowania w wyborach</a:t>
            </a:r>
            <a:br>
              <a:rPr lang="pl-PL" dirty="0"/>
            </a:br>
            <a:endParaRPr lang="pl-PL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20" y="669925"/>
            <a:ext cx="3676650" cy="5518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904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6237312"/>
            <a:ext cx="8388424" cy="914400"/>
          </a:xfrm>
        </p:spPr>
        <p:txBody>
          <a:bodyPr/>
          <a:lstStyle/>
          <a:p>
            <a:pPr algn="just"/>
            <a:r>
              <a:rPr lang="pl-PL" sz="2400" dirty="0"/>
              <a:t>„Młodzi głosują" to program edukacji wyborczej, który zachęca do rozmowy z młodzieżą na tematy publiczne, aby ułatwić jej świadomy wybór przy urnie. W poniedziałek,</a:t>
            </a:r>
            <a:br>
              <a:rPr lang="pl-PL" sz="2400" dirty="0"/>
            </a:br>
            <a:r>
              <a:rPr lang="pl-PL" sz="2400" dirty="0"/>
              <a:t>19 października 2015, również uczniowie naszej szkoły wzięli udział w głosowaniu. Okazało się, że zainteresowanie polityką jest naprawdę duże - frekwencja wyniosła ponad 90%! To naprawdę przyzwoity wynik - jak widać młodzież jest ciekawa losów państwa i aktywnie je śledzi. </a:t>
            </a:r>
            <a:br>
              <a:rPr lang="pl-PL" sz="2400" dirty="0"/>
            </a:br>
            <a:r>
              <a:rPr lang="pl-PL" sz="2400" dirty="0"/>
              <a:t>W pomieszczeniu byłego sklepiku szkolnego przygotowaliśmy urnę, karty do głosowania i listy klas, tak, aby wszystko było jak należy. Przygotowaliśmy  też plakaty informacyjne, dzięki którym głosujący mogli zapoznać się z programami i hasłami wyborczymi kandydatów.</a:t>
            </a:r>
            <a:br>
              <a:rPr lang="pl-PL" sz="6000" dirty="0"/>
            </a:br>
            <a:endParaRPr lang="pl-PL" sz="6000" dirty="0"/>
          </a:p>
        </p:txBody>
      </p:sp>
    </p:spTree>
    <p:extLst>
      <p:ext uri="{BB962C8B-B14F-4D97-AF65-F5344CB8AC3E}">
        <p14:creationId xmlns:p14="http://schemas.microsoft.com/office/powerpoint/2010/main" val="22230760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00200" y="5301208"/>
            <a:ext cx="7543800" cy="914400"/>
          </a:xfrm>
        </p:spPr>
        <p:txBody>
          <a:bodyPr/>
          <a:lstStyle/>
          <a:p>
            <a:r>
              <a:rPr lang="pl-PL" sz="4400" dirty="0"/>
              <a:t>Przygotowania w toku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39"/>
            <a:ext cx="7893256" cy="52565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9610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11760" y="5589428"/>
            <a:ext cx="7543800" cy="914400"/>
          </a:xfrm>
        </p:spPr>
        <p:txBody>
          <a:bodyPr/>
          <a:lstStyle/>
          <a:p>
            <a:r>
              <a:rPr lang="pl-PL" sz="4400" dirty="0"/>
              <a:t>Młodzi aktywni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34" y="135901"/>
            <a:ext cx="8351630" cy="55687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576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5517232"/>
            <a:ext cx="7543800" cy="914400"/>
          </a:xfrm>
        </p:spPr>
        <p:txBody>
          <a:bodyPr/>
          <a:lstStyle/>
          <a:p>
            <a:r>
              <a:rPr lang="pl-PL" sz="4000" b="1" dirty="0"/>
              <a:t>Cele projektu</a:t>
            </a:r>
            <a:r>
              <a:rPr lang="pl-PL" sz="3200" dirty="0"/>
              <a:t>:</a:t>
            </a:r>
            <a:br>
              <a:rPr lang="pl-PL" sz="3200" dirty="0"/>
            </a:br>
            <a:br>
              <a:rPr lang="pl-PL" sz="3200" dirty="0"/>
            </a:br>
            <a:r>
              <a:rPr lang="pl-PL" sz="3200" dirty="0"/>
              <a:t>- Pomoc uczniom klasy pierwszej gimnazjum, którzy mają problemy z nauką (zajęcia odbywały się raz w tygodniu)</a:t>
            </a:r>
            <a:br>
              <a:rPr lang="pl-PL" sz="3200" dirty="0"/>
            </a:br>
            <a:r>
              <a:rPr lang="pl-PL" sz="3200" dirty="0"/>
              <a:t>- Podniesienie wyników nauczania</a:t>
            </a:r>
            <a:br>
              <a:rPr lang="pl-PL" sz="3200" dirty="0"/>
            </a:br>
            <a:r>
              <a:rPr lang="pl-PL" sz="3200" dirty="0"/>
              <a:t>- Pokazanie nauki jako ciekawej i pouczającej zabawy dla wszystkich </a:t>
            </a:r>
            <a:br>
              <a:rPr lang="pl-PL" sz="3200" dirty="0"/>
            </a:br>
            <a:endParaRPr lang="pl-PL" sz="6000" dirty="0"/>
          </a:p>
        </p:txBody>
      </p:sp>
    </p:spTree>
    <p:extLst>
      <p:ext uri="{BB962C8B-B14F-4D97-AF65-F5344CB8AC3E}">
        <p14:creationId xmlns:p14="http://schemas.microsoft.com/office/powerpoint/2010/main" val="266577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44106" y="5445224"/>
            <a:ext cx="7543800" cy="914400"/>
          </a:xfrm>
        </p:spPr>
        <p:txBody>
          <a:bodyPr/>
          <a:lstStyle/>
          <a:p>
            <a:r>
              <a:rPr lang="pl-PL" sz="3600" dirty="0"/>
              <a:t>Frekwencja była bardzo wysoka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188"/>
            <a:ext cx="8464378" cy="56400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323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Klasa II B</a:t>
            </a:r>
            <a:br>
              <a:rPr lang="pl-PL" dirty="0"/>
            </a:br>
            <a:br>
              <a:rPr lang="pl-PL" sz="4000" dirty="0"/>
            </a:br>
            <a:r>
              <a:rPr lang="pl-PL" sz="4000" dirty="0"/>
              <a:t>Wychowawca: Aneta Mikucka</a:t>
            </a:r>
            <a:br>
              <a:rPr lang="pl-PL" sz="4000" dirty="0"/>
            </a:br>
            <a:br>
              <a:rPr lang="pl-PL" dirty="0"/>
            </a:br>
            <a:r>
              <a:rPr lang="pl-PL" sz="4000" dirty="0"/>
              <a:t>Nazwa projektu:- Starsi aniołowie nauki -  pomoc naukowa uczniom klasy 3c Gimnazjum nr 3</a:t>
            </a:r>
          </a:p>
        </p:txBody>
      </p:sp>
    </p:spTree>
    <p:extLst>
      <p:ext uri="{BB962C8B-B14F-4D97-AF65-F5344CB8AC3E}">
        <p14:creationId xmlns:p14="http://schemas.microsoft.com/office/powerpoint/2010/main" val="490714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5589240"/>
            <a:ext cx="8115240" cy="1144488"/>
          </a:xfrm>
        </p:spPr>
        <p:txBody>
          <a:bodyPr/>
          <a:lstStyle/>
          <a:p>
            <a:br>
              <a:rPr lang="pl-PL" sz="2800" dirty="0"/>
            </a:br>
            <a:r>
              <a:rPr lang="pl-PL" sz="2800" dirty="0"/>
              <a:t>W okresie od października do maja b.r. uczniowie klasy II b LO regularnie, co dwa tygodnie, spotykali się z uczniami klasy III c i II c gimnazjum, by przybliżyć im różne zagadnienia z dziedziny chemii i matematyki. </a:t>
            </a:r>
            <a:br>
              <a:rPr lang="pl-PL" sz="2800" dirty="0"/>
            </a:br>
            <a:r>
              <a:rPr lang="pl-PL" sz="2800" dirty="0"/>
              <a:t>Gimnazjaliści podszlifowali swoją wiedzę z zakresu chemii: na temat soli (nazewnictwo, dysocjacja jonowa, sposoby otrzymywania) oraz z matematyki. </a:t>
            </a:r>
            <a:br>
              <a:rPr lang="pl-PL" sz="2800" dirty="0"/>
            </a:br>
            <a:r>
              <a:rPr lang="pl-PL" sz="2800" dirty="0"/>
              <a:t>Zachęcaliśmy, aby nasi młodsi koledzy i koleżanki polubili Pitagorasa , szukaliśmy "Pitagorasa" w trójkątach i czworokątach.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493971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5733256"/>
            <a:ext cx="7543800" cy="914400"/>
          </a:xfrm>
        </p:spPr>
        <p:txBody>
          <a:bodyPr/>
          <a:lstStyle/>
          <a:p>
            <a:r>
              <a:rPr lang="pl-PL" dirty="0"/>
              <a:t>Cele projektu:</a:t>
            </a:r>
            <a:br>
              <a:rPr lang="pl-PL" dirty="0"/>
            </a:br>
            <a:br>
              <a:rPr lang="pl-PL" sz="2800" dirty="0"/>
            </a:br>
            <a:r>
              <a:rPr lang="pl-PL" sz="2800" dirty="0"/>
              <a:t>1. Poprawa wyników nauczania uczniów z problemami w nauce z przedmiotów: chemia i matematyka</a:t>
            </a:r>
            <a:br>
              <a:rPr lang="pl-PL" sz="2800" dirty="0"/>
            </a:br>
            <a:r>
              <a:rPr lang="pl-PL" sz="2800" dirty="0"/>
              <a:t>2. Wyrabianie i wzmacnianie poczucia własnej wartości, umożliwianie osiągania nawet niewielkich sukcesów matematycznych i chemicznych.</a:t>
            </a:r>
            <a:br>
              <a:rPr lang="pl-PL" sz="2800" dirty="0"/>
            </a:br>
            <a:r>
              <a:rPr lang="pl-PL" sz="2800" dirty="0"/>
              <a:t>3. Stymulowanie logicznego myślenia.</a:t>
            </a:r>
            <a:br>
              <a:rPr lang="pl-PL" sz="2800" dirty="0"/>
            </a:br>
            <a:r>
              <a:rPr lang="pl-PL" sz="2800" dirty="0"/>
              <a:t>Kształtowanie pozytywnego nastawienia do podejmowania wysiłku intelektualnego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14894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-6378" y="5589240"/>
            <a:ext cx="9144000" cy="914400"/>
          </a:xfrm>
        </p:spPr>
        <p:txBody>
          <a:bodyPr/>
          <a:lstStyle/>
          <a:p>
            <a:pPr algn="ctr"/>
            <a:r>
              <a:rPr lang="pl-PL" sz="4000" dirty="0"/>
              <a:t>Klaudia wszystko wytłumaczy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32" y="337839"/>
            <a:ext cx="8521850" cy="47935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182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11760" y="5062212"/>
            <a:ext cx="7543800" cy="914400"/>
          </a:xfrm>
        </p:spPr>
        <p:txBody>
          <a:bodyPr/>
          <a:lstStyle/>
          <a:p>
            <a:r>
              <a:rPr lang="pl-PL" sz="4000" dirty="0"/>
              <a:t>Wszyscy uważnie notują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7676"/>
            <a:ext cx="8576953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3392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4725144"/>
            <a:ext cx="7543800" cy="914400"/>
          </a:xfrm>
        </p:spPr>
        <p:txBody>
          <a:bodyPr/>
          <a:lstStyle/>
          <a:p>
            <a:r>
              <a:rPr lang="pl-PL" sz="4400" dirty="0"/>
              <a:t>Wiedza licealistów oraz zapał i chęć do pracy gimnazjalistów zaowocowały świetną współpracą i zwiększeniem umiejętności młodszych kolegów i koleżanek. </a:t>
            </a:r>
          </a:p>
        </p:txBody>
      </p:sp>
    </p:spTree>
    <p:extLst>
      <p:ext uri="{BB962C8B-B14F-4D97-AF65-F5344CB8AC3E}">
        <p14:creationId xmlns:p14="http://schemas.microsoft.com/office/powerpoint/2010/main" val="17269493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Klasa II C</a:t>
            </a:r>
            <a:br>
              <a:rPr lang="pl-PL" dirty="0"/>
            </a:br>
            <a:br>
              <a:rPr lang="pl-PL" dirty="0"/>
            </a:br>
            <a:r>
              <a:rPr lang="pl-PL" sz="3600" dirty="0"/>
              <a:t>Wychowawca: Adriana Sarnowska</a:t>
            </a:r>
            <a:br>
              <a:rPr lang="pl-PL" sz="3600" dirty="0"/>
            </a:br>
            <a:br>
              <a:rPr lang="pl-PL" sz="3600" dirty="0"/>
            </a:br>
            <a:r>
              <a:rPr lang="pl-PL" sz="3600" dirty="0"/>
              <a:t>Nazwa projektu: Wspieramy szpitalny oddział dziecięcy- zbiórka książeczek i kolorowanek dla dzieci.</a:t>
            </a:r>
          </a:p>
        </p:txBody>
      </p:sp>
    </p:spTree>
    <p:extLst>
      <p:ext uri="{BB962C8B-B14F-4D97-AF65-F5344CB8AC3E}">
        <p14:creationId xmlns:p14="http://schemas.microsoft.com/office/powerpoint/2010/main" val="36455819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424936" cy="1656184"/>
          </a:xfrm>
        </p:spPr>
        <p:txBody>
          <a:bodyPr/>
          <a:lstStyle/>
          <a:p>
            <a:br>
              <a:rPr lang="pl-PL" sz="2800" dirty="0"/>
            </a:br>
            <a:r>
              <a:rPr lang="pl-PL" sz="3200" dirty="0"/>
              <a:t>W grudniu klasa 2c w ramach projektu społecznego postanowiła zorganizować w szkole zbiórkę zabawek oraz książeczek dla dzieci z oddziału dziecięcego słupskiego szpitala.</a:t>
            </a:r>
            <a:br>
              <a:rPr lang="pl-PL" sz="3200" dirty="0"/>
            </a:br>
            <a:r>
              <a:rPr lang="pl-PL" sz="3200" dirty="0"/>
              <a:t>Wspaniałomyślność i wielkie serce uczniów naszej szkoły przerosło nasze oczekiwania- udało nam się zebrać tak wiele zabawek, gier planszowych, książek czy nawet ubranek, że uszczęśliwiliśmy nie tylko dzieci w szpitalu, ale także najuboższe rodziny korzystające z pomocy PCK.</a:t>
            </a:r>
            <a:br>
              <a:rPr lang="pl-PL" sz="3200" dirty="0"/>
            </a:br>
            <a:r>
              <a:rPr lang="pl-PL" sz="3200" dirty="0"/>
              <a:t>Warto pomagać !</a:t>
            </a:r>
            <a:br>
              <a:rPr lang="pl-PL" sz="2800" dirty="0"/>
            </a:b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13756745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6093296"/>
            <a:ext cx="8366760" cy="914400"/>
          </a:xfrm>
        </p:spPr>
        <p:txBody>
          <a:bodyPr/>
          <a:lstStyle/>
          <a:p>
            <a:r>
              <a:rPr lang="pl-PL" sz="4000" dirty="0"/>
              <a:t>Cele projektu:</a:t>
            </a:r>
            <a:br>
              <a:rPr lang="pl-PL" sz="4000" dirty="0"/>
            </a:br>
            <a:br>
              <a:rPr lang="pl-PL" sz="3200" dirty="0"/>
            </a:br>
            <a:r>
              <a:rPr lang="pl-PL" sz="3200" dirty="0"/>
              <a:t>-Zbiórka książek i zabawek dla pacjentów dziecięcego oddziału szpitalnego by umilić najmłodszym trudny czas choroby</a:t>
            </a:r>
            <a:br>
              <a:rPr lang="pl-PL" sz="3200" dirty="0"/>
            </a:br>
            <a:r>
              <a:rPr lang="pl-PL" sz="3200" dirty="0"/>
              <a:t>-Pomoc najuboższym rodzinom korzystającym z pomocy PCK w okresie przedświątecznym</a:t>
            </a:r>
            <a:br>
              <a:rPr lang="pl-PL" sz="3200" dirty="0"/>
            </a:br>
            <a:r>
              <a:rPr lang="pl-PL" sz="3200" dirty="0"/>
              <a:t>-Uwrażliwienie młodzieży na problemy życia codziennego innych ludzi, bezinteresowna pomoc i radość z niej wynikająca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9850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5943600"/>
            <a:ext cx="7543800" cy="914400"/>
          </a:xfrm>
        </p:spPr>
        <p:txBody>
          <a:bodyPr/>
          <a:lstStyle/>
          <a:p>
            <a:r>
              <a:rPr lang="pl-PL" sz="2800" dirty="0"/>
              <a:t>•</a:t>
            </a:r>
            <a:r>
              <a:rPr lang="pl-PL" sz="3000" dirty="0"/>
              <a:t>J. angielski  - Klaudia Krzeszewska, Kalina </a:t>
            </a:r>
            <a:r>
              <a:rPr lang="pl-PL" sz="3000" dirty="0" err="1"/>
              <a:t>Bugno</a:t>
            </a:r>
            <a:r>
              <a:rPr lang="pl-PL" sz="3000" dirty="0"/>
              <a:t>, Patrycja </a:t>
            </a:r>
            <a:r>
              <a:rPr lang="pl-PL" sz="3000" dirty="0" err="1"/>
              <a:t>Wanowska</a:t>
            </a:r>
            <a:r>
              <a:rPr lang="pl-PL" sz="3000" dirty="0"/>
              <a:t>, Jan </a:t>
            </a:r>
            <a:r>
              <a:rPr lang="pl-PL" sz="3000" dirty="0" err="1"/>
              <a:t>Lubarski</a:t>
            </a:r>
            <a:br>
              <a:rPr lang="pl-PL" sz="3000" dirty="0"/>
            </a:br>
            <a:br>
              <a:rPr lang="pl-PL" sz="3000" dirty="0"/>
            </a:br>
            <a:r>
              <a:rPr lang="pl-PL" sz="3000" dirty="0"/>
              <a:t>•Matematyka -  Alicja Kaczmarzyk, Kacper </a:t>
            </a:r>
            <a:r>
              <a:rPr lang="pl-PL" sz="3000" dirty="0" err="1"/>
              <a:t>Kudlik</a:t>
            </a:r>
            <a:r>
              <a:rPr lang="pl-PL" sz="3000" dirty="0"/>
              <a:t>, Adrian Pluto-Prądzyński, Piotr Wojciechowski</a:t>
            </a:r>
            <a:br>
              <a:rPr lang="pl-PL" sz="3000" dirty="0"/>
            </a:br>
            <a:br>
              <a:rPr lang="pl-PL" sz="3000" dirty="0"/>
            </a:br>
            <a:r>
              <a:rPr lang="pl-PL" sz="3000" dirty="0"/>
              <a:t>•Fizyka – Karolina Lisowska</a:t>
            </a:r>
            <a:br>
              <a:rPr lang="pl-PL" sz="3000" dirty="0"/>
            </a:br>
            <a:br>
              <a:rPr lang="pl-PL" sz="3000" dirty="0"/>
            </a:br>
            <a:r>
              <a:rPr lang="pl-PL" sz="3000" dirty="0"/>
              <a:t>•Biologia – Jowita Sadzik</a:t>
            </a:r>
            <a:br>
              <a:rPr lang="pl-PL" sz="3000" dirty="0"/>
            </a:br>
            <a:br>
              <a:rPr lang="pl-PL" sz="3000" dirty="0"/>
            </a:br>
            <a:r>
              <a:rPr lang="pl-PL" sz="3000" dirty="0"/>
              <a:t>•Geografia – Patrycja </a:t>
            </a:r>
            <a:r>
              <a:rPr lang="pl-PL" sz="3000" dirty="0" err="1"/>
              <a:t>Wanowska</a:t>
            </a:r>
            <a:br>
              <a:rPr lang="pl-PL" sz="4800" dirty="0"/>
            </a:b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7436934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5805264"/>
            <a:ext cx="8352928" cy="914400"/>
          </a:xfrm>
        </p:spPr>
        <p:txBody>
          <a:bodyPr/>
          <a:lstStyle/>
          <a:p>
            <a:r>
              <a:rPr lang="pl-PL" sz="2400" dirty="0"/>
              <a:t>ROZPOCZYNAMY                  SEGREGUJEMY I PAKUJEMY</a:t>
            </a:r>
            <a:br>
              <a:rPr lang="pl-PL" sz="2400" dirty="0"/>
            </a:br>
            <a:r>
              <a:rPr lang="pl-PL" sz="2400" dirty="0"/>
              <a:t>ZBIÓKĘ !                                    PODARUNKI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104456" cy="54775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922"/>
            <a:ext cx="3255665" cy="5478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7074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02724" y="5445224"/>
            <a:ext cx="7543800" cy="914400"/>
          </a:xfrm>
        </p:spPr>
        <p:txBody>
          <a:bodyPr/>
          <a:lstStyle/>
          <a:p>
            <a:pPr algn="ctr"/>
            <a:r>
              <a:rPr lang="pl-PL" sz="2800" dirty="0"/>
              <a:t>ZABAWKI, KSIĄŻKI, UBRANIA – NA  PEWNO UCIESZĄ OBDAROWANE OSOBY!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9" y="188640"/>
            <a:ext cx="8953591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1515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72482" y="5517232"/>
            <a:ext cx="7543800" cy="914400"/>
          </a:xfrm>
        </p:spPr>
        <p:txBody>
          <a:bodyPr/>
          <a:lstStyle/>
          <a:p>
            <a:pPr algn="ctr"/>
            <a:r>
              <a:rPr lang="pl-PL" sz="2800" dirty="0"/>
              <a:t>DZIĘKUJEMY WSZYSTKIM UCZNIOM GIMNAZJUM I LICEUM ZA WŁACZENIE SIĘ DO AKCJI!!</a:t>
            </a:r>
            <a:br>
              <a:rPr lang="pl-PL" sz="2800" dirty="0"/>
            </a:br>
            <a:br>
              <a:rPr lang="pl-PL" sz="2400" dirty="0"/>
            </a:br>
            <a:r>
              <a:rPr lang="pl-PL" sz="2400" dirty="0"/>
              <a:t>DZIĘKUJEMY WSZYSTKIM UCZNIOM GIMNAZJUM I LICEUM ZA WŁĄCZENIE SIĘ DO AKCJI!!!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41" y="188640"/>
            <a:ext cx="8825683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716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Klasa II D</a:t>
            </a:r>
            <a:br>
              <a:rPr lang="pl-PL" dirty="0"/>
            </a:br>
            <a:br>
              <a:rPr lang="pl-PL" dirty="0"/>
            </a:br>
            <a:r>
              <a:rPr lang="pl-PL" sz="3600" dirty="0"/>
              <a:t>Wychowawca: Piotr Sulik</a:t>
            </a:r>
            <a:br>
              <a:rPr lang="pl-PL" sz="3600" dirty="0"/>
            </a:br>
            <a:br>
              <a:rPr lang="pl-PL" sz="3600" dirty="0"/>
            </a:br>
            <a:r>
              <a:rPr lang="pl-PL" sz="3600" dirty="0"/>
              <a:t>Nazwa projektu: Dokarmianie dzikich zwierząt/pomoc lokalnym kołom łowieckim w otulinie Słowińskiego Parku Narodowego.</a:t>
            </a:r>
          </a:p>
        </p:txBody>
      </p:sp>
    </p:spTree>
    <p:extLst>
      <p:ext uri="{BB962C8B-B14F-4D97-AF65-F5344CB8AC3E}">
        <p14:creationId xmlns:p14="http://schemas.microsoft.com/office/powerpoint/2010/main" val="10573794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Cele projektu:</a:t>
            </a:r>
            <a:br>
              <a:rPr lang="pl-PL" dirty="0"/>
            </a:br>
            <a:br>
              <a:rPr lang="pl-PL" dirty="0"/>
            </a:br>
            <a:r>
              <a:rPr lang="pl-PL" sz="4400" dirty="0"/>
              <a:t>Klasa brała udział w dokarmianiu zwierząt. Poznawała tajniki życia w lesie, oraz uczyła się o odpowiedzialności człowieka za naturę, która go otacza.</a:t>
            </a:r>
          </a:p>
        </p:txBody>
      </p:sp>
    </p:spTree>
    <p:extLst>
      <p:ext uri="{BB962C8B-B14F-4D97-AF65-F5344CB8AC3E}">
        <p14:creationId xmlns:p14="http://schemas.microsoft.com/office/powerpoint/2010/main" val="6184742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0053" y="5934918"/>
            <a:ext cx="7543800" cy="914400"/>
          </a:xfrm>
        </p:spPr>
        <p:txBody>
          <a:bodyPr/>
          <a:lstStyle/>
          <a:p>
            <a:pPr algn="ctr"/>
            <a:r>
              <a:rPr lang="pl-PL" sz="3600" dirty="0"/>
              <a:t>Śladami wilka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68" y="170472"/>
            <a:ext cx="7848872" cy="58866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0797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76097" y="5373216"/>
            <a:ext cx="7543800" cy="914400"/>
          </a:xfrm>
        </p:spPr>
        <p:txBody>
          <a:bodyPr/>
          <a:lstStyle/>
          <a:p>
            <a:pPr algn="ctr"/>
            <a:r>
              <a:rPr lang="pl-PL" sz="4000" dirty="0"/>
              <a:t>Karmimy zwierzęta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8"/>
            <a:ext cx="7008779" cy="525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5665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6" y="178529"/>
            <a:ext cx="8352928" cy="62646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2928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1340768"/>
            <a:ext cx="7421448" cy="4104456"/>
          </a:xfrm>
        </p:spPr>
        <p:txBody>
          <a:bodyPr/>
          <a:lstStyle/>
          <a:p>
            <a:r>
              <a:rPr lang="pl-PL" dirty="0"/>
              <a:t>Cele zostały osiągnięte i </a:t>
            </a:r>
            <a:r>
              <a:rPr lang="pl-PL"/>
              <a:t>projekty zakończone, ale </a:t>
            </a:r>
            <a:r>
              <a:rPr lang="pl-PL" dirty="0"/>
              <a:t>radość z niesienia pomocy innym pozostanie w naszych sercach.</a:t>
            </a:r>
          </a:p>
        </p:txBody>
      </p:sp>
    </p:spTree>
    <p:extLst>
      <p:ext uri="{BB962C8B-B14F-4D97-AF65-F5344CB8AC3E}">
        <p14:creationId xmlns:p14="http://schemas.microsoft.com/office/powerpoint/2010/main" val="3392731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1013" y="5373216"/>
            <a:ext cx="8928992" cy="1073007"/>
          </a:xfrm>
        </p:spPr>
        <p:txBody>
          <a:bodyPr/>
          <a:lstStyle/>
          <a:p>
            <a:r>
              <a:rPr lang="pl-PL" sz="2400" dirty="0"/>
              <a:t>Lekcja fizyki z Karoliną – to z pewnością niesamowite przeżycie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0281"/>
            <a:ext cx="7056784" cy="52889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659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8043232" cy="914400"/>
          </a:xfrm>
        </p:spPr>
        <p:txBody>
          <a:bodyPr/>
          <a:lstStyle/>
          <a:p>
            <a:r>
              <a:rPr lang="pl-PL" dirty="0"/>
              <a:t>Klasa I B</a:t>
            </a:r>
            <a:br>
              <a:rPr lang="pl-PL" dirty="0"/>
            </a:br>
            <a:br>
              <a:rPr lang="pl-PL" dirty="0"/>
            </a:br>
            <a:r>
              <a:rPr lang="pl-PL" sz="4000" dirty="0"/>
              <a:t>Wychowawca: Anna Domańska</a:t>
            </a:r>
            <a:br>
              <a:rPr lang="pl-PL" sz="4400" dirty="0"/>
            </a:br>
            <a:br>
              <a:rPr lang="pl-PL" sz="4400" dirty="0"/>
            </a:br>
            <a:r>
              <a:rPr lang="pl-PL" sz="4000" dirty="0"/>
              <a:t>Nazwa projektu: Mały, większy, największy- zabawy z przedszkolakami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202187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14557" y="4941168"/>
            <a:ext cx="8518926" cy="1407044"/>
          </a:xfrm>
        </p:spPr>
        <p:txBody>
          <a:bodyPr/>
          <a:lstStyle/>
          <a:p>
            <a:r>
              <a:rPr lang="pl-PL" sz="2800" dirty="0"/>
              <a:t>W roku szkolnym 2015/2016 klasa I b wraz z wychowawczynią odwiedzała słupskie przedszkola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06588" cy="48771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08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12054" y="1556792"/>
            <a:ext cx="8363893" cy="914400"/>
          </a:xfrm>
        </p:spPr>
        <p:txBody>
          <a:bodyPr/>
          <a:lstStyle/>
          <a:p>
            <a:r>
              <a:rPr lang="pl-PL" dirty="0"/>
              <a:t>Cele projektu:</a:t>
            </a:r>
            <a:br>
              <a:rPr lang="pl-PL" dirty="0"/>
            </a:br>
            <a:r>
              <a:rPr lang="pl-PL" sz="3200" dirty="0"/>
              <a:t>•kształtowanie prawidłowych </a:t>
            </a:r>
            <a:r>
              <a:rPr lang="pl-PL" sz="3200" dirty="0" err="1"/>
              <a:t>zachowań</a:t>
            </a:r>
            <a:br>
              <a:rPr lang="pl-PL" dirty="0"/>
            </a:b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136613" cy="47603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258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2467744"/>
            <a:ext cx="7543800" cy="914400"/>
          </a:xfrm>
        </p:spPr>
        <p:txBody>
          <a:bodyPr/>
          <a:lstStyle/>
          <a:p>
            <a:r>
              <a:rPr lang="pl-PL" sz="3200" dirty="0"/>
              <a:t>• rozmowa o  zainteresowaniach</a:t>
            </a:r>
            <a:br>
              <a:rPr lang="pl-PL" sz="3200" dirty="0"/>
            </a:br>
            <a:r>
              <a:rPr lang="pl-PL" sz="3200" dirty="0"/>
              <a:t>• integracja ze starszymi</a:t>
            </a:r>
            <a:br>
              <a:rPr lang="pl-PL" sz="3200" dirty="0"/>
            </a:br>
            <a:r>
              <a:rPr lang="pl-PL" sz="3200" dirty="0"/>
              <a:t>• umilenie czasu</a:t>
            </a:r>
            <a:br>
              <a:rPr lang="pl-PL" sz="3200" dirty="0"/>
            </a:br>
            <a:r>
              <a:rPr lang="pl-PL" sz="3200" dirty="0"/>
              <a:t>• wspólna zabawa</a:t>
            </a:r>
            <a:br>
              <a:rPr lang="pl-PL" sz="3200" dirty="0"/>
            </a:br>
            <a:r>
              <a:rPr lang="pl-PL" sz="3200" dirty="0"/>
              <a:t>• wspólna nauka</a:t>
            </a:r>
            <a:br>
              <a:rPr lang="pl-PL" sz="4000" dirty="0"/>
            </a:br>
            <a:endParaRPr lang="pl-PL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65" y="2780928"/>
            <a:ext cx="6912768" cy="38246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4642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rny">
  <a:themeElements>
    <a:clrScheme name="Odcienie szarośc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Elementarny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rn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223</TotalTime>
  <Words>328</Words>
  <Application>Microsoft Office PowerPoint</Application>
  <PresentationFormat>Pokaz na ekranie (4:3)</PresentationFormat>
  <Paragraphs>51</Paragraphs>
  <Slides>48</Slides>
  <Notes>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48</vt:i4>
      </vt:variant>
    </vt:vector>
  </HeadingPairs>
  <TitlesOfParts>
    <vt:vector size="49" baseType="lpstr">
      <vt:lpstr>Elementarny</vt:lpstr>
      <vt:lpstr>Projekty społeczno-obywatelskie klas I i II w roku szkolnym 2015/16  II Liceum Ogólnokształcące </vt:lpstr>
      <vt:lpstr>Klasa IA  Wychowawca: Krzysztof Reszka  Nazwa projektu:  Pomagamy pierwszoklasistom z gimnazjum </vt:lpstr>
      <vt:lpstr>Cele projektu:  - Pomoc uczniom klasy pierwszej gimnazjum, którzy mają problemy z nauką (zajęcia odbywały się raz w tygodniu) - Podniesienie wyników nauczania - Pokazanie nauki jako ciekawej i pouczającej zabawy dla wszystkich  </vt:lpstr>
      <vt:lpstr>•J. angielski  - Klaudia Krzeszewska, Kalina Bugno, Patrycja Wanowska, Jan Lubarski  •Matematyka -  Alicja Kaczmarzyk, Kacper Kudlik, Adrian Pluto-Prądzyński, Piotr Wojciechowski  •Fizyka – Karolina Lisowska  •Biologia – Jowita Sadzik  •Geografia – Patrycja Wanowska </vt:lpstr>
      <vt:lpstr>Lekcja fizyki z Karoliną – to z pewnością niesamowite przeżycie</vt:lpstr>
      <vt:lpstr>Klasa I B  Wychowawca: Anna Domańska  Nazwa projektu: Mały, większy, największy- zabawy z przedszkolakami</vt:lpstr>
      <vt:lpstr>W roku szkolnym 2015/2016 klasa I b wraz z wychowawczynią odwiedzała słupskie przedszkola</vt:lpstr>
      <vt:lpstr>Cele projektu: •kształtowanie prawidłowych zachowań </vt:lpstr>
      <vt:lpstr>• rozmowa o  zainteresowaniach • integracja ze starszymi • umilenie czasu • wspólna zabawa • wspólna nauka </vt:lpstr>
      <vt:lpstr>Maluchy z chęcią uczestniczyły w przygotowanych przez klasę grach i zawodach.</vt:lpstr>
      <vt:lpstr>Przedszkolaki, które nie chciały uczestniczyć w zabawach ruchowych zajęliśmy malowaniem figurek z masy solnej.</vt:lpstr>
      <vt:lpstr>Każdy zwycięzca otrzymał słodką nagrodę.          Cieszymy się, że mogliśmy wziąć udział w tym projekcie. Na pewno będziemy chętnie przychodzić i bawić się z dziećmi.</vt:lpstr>
      <vt:lpstr>KLASA IC  Wychowawca: Dariusz Bownik  Nazwa projektu: Równi sobie – pomagamy młodszym</vt:lpstr>
      <vt:lpstr>Cele projektu:  - Zakup konsoli do gier  komputerowych w celu uatrakcyjnienia pobytu wychowankom Świetlicy Środowiskowej nr 2 w Słupsku  - Pomoc w nauce </vt:lpstr>
      <vt:lpstr>Podziękowanie dyrektora MOPR w Słupsku za podarowaną konsolę do gier komputerowych</vt:lpstr>
      <vt:lpstr>Prezentacja programu PowerPoint</vt:lpstr>
      <vt:lpstr>Pomoc przy odrabianiu lekcji</vt:lpstr>
      <vt:lpstr> KLASA I D Wychowawca: Beata Szlom</vt:lpstr>
      <vt:lpstr>Nazwa Projektu: Pomagamy zwierzętom ze  Słupskiego  Schroniska  </vt:lpstr>
      <vt:lpstr>Cele projektu:  1) W pewien sposób spełniamy swoją powinność pomagając zwierzętom. Jako że udomowiliśmy je, jesteśmy w dużym stopniu za nie odpowiedzialni. Są częścią ekosystemu, który należy ratować.</vt:lpstr>
      <vt:lpstr>2) Organizowanie zbiórek  - karmy                     - zabawek - koców                      - obróż/smyczy  </vt:lpstr>
      <vt:lpstr>3) Opieka i pomoc zwierzętom poprzez zabawę na wybiegu lub długie spacery.</vt:lpstr>
      <vt:lpstr>4) Uczestnicząc w wolontariacie  uszczęśliwiamy wielu czworonożnych,  „rezydentów”  schroniska</vt:lpstr>
      <vt:lpstr>5) Uczymy się, a następnie przekazujemy zdobyte doświadczenia i wynikające z niego  nauki. </vt:lpstr>
      <vt:lpstr>Klasa II A  Wychowawca: Halina Machura  Nazwa projektu: Młodzi głosują</vt:lpstr>
      <vt:lpstr>Cele projektu :   • zachęcenie młodzieży do rozmowy na tematy publiczne • zachęcenie młodzieży do kształtowania swojego światopoglądu • zapoznanie młodzieży z procesami głosowania w wyborach </vt:lpstr>
      <vt:lpstr>„Młodzi głosują" to program edukacji wyborczej, który zachęca do rozmowy z młodzieżą na tematy publiczne, aby ułatwić jej świadomy wybór przy urnie. W poniedziałek, 19 października 2015, również uczniowie naszej szkoły wzięli udział w głosowaniu. Okazało się, że zainteresowanie polityką jest naprawdę duże - frekwencja wyniosła ponad 90%! To naprawdę przyzwoity wynik - jak widać młodzież jest ciekawa losów państwa i aktywnie je śledzi.  W pomieszczeniu byłego sklepiku szkolnego przygotowaliśmy urnę, karty do głosowania i listy klas, tak, aby wszystko było jak należy. Przygotowaliśmy  też plakaty informacyjne, dzięki którym głosujący mogli zapoznać się z programami i hasłami wyborczymi kandydatów. </vt:lpstr>
      <vt:lpstr>Przygotowania w toku</vt:lpstr>
      <vt:lpstr>Młodzi aktywni</vt:lpstr>
      <vt:lpstr>Frekwencja była bardzo wysoka</vt:lpstr>
      <vt:lpstr>Klasa II B  Wychowawca: Aneta Mikucka  Nazwa projektu:- Starsi aniołowie nauki -  pomoc naukowa uczniom klasy 3c Gimnazjum nr 3</vt:lpstr>
      <vt:lpstr> W okresie od października do maja b.r. uczniowie klasy II b LO regularnie, co dwa tygodnie, spotykali się z uczniami klasy III c i II c gimnazjum, by przybliżyć im różne zagadnienia z dziedziny chemii i matematyki.  Gimnazjaliści podszlifowali swoją wiedzę z zakresu chemii: na temat soli (nazewnictwo, dysocjacja jonowa, sposoby otrzymywania) oraz z matematyki.  Zachęcaliśmy, aby nasi młodsi koledzy i koleżanki polubili Pitagorasa , szukaliśmy "Pitagorasa" w trójkątach i czworokątach. </vt:lpstr>
      <vt:lpstr>Cele projektu:  1. Poprawa wyników nauczania uczniów z problemami w nauce z przedmiotów: chemia i matematyka 2. Wyrabianie i wzmacnianie poczucia własnej wartości, umożliwianie osiągania nawet niewielkich sukcesów matematycznych i chemicznych. 3. Stymulowanie logicznego myślenia. Kształtowanie pozytywnego nastawienia do podejmowania wysiłku intelektualnego </vt:lpstr>
      <vt:lpstr>Klaudia wszystko wytłumaczy</vt:lpstr>
      <vt:lpstr>Wszyscy uważnie notują</vt:lpstr>
      <vt:lpstr>Wiedza licealistów oraz zapał i chęć do pracy gimnazjalistów zaowocowały świetną współpracą i zwiększeniem umiejętności młodszych kolegów i koleżanek. </vt:lpstr>
      <vt:lpstr>Klasa II C  Wychowawca: Adriana Sarnowska  Nazwa projektu: Wspieramy szpitalny oddział dziecięcy- zbiórka książeczek i kolorowanek dla dzieci.</vt:lpstr>
      <vt:lpstr> W grudniu klasa 2c w ramach projektu społecznego postanowiła zorganizować w szkole zbiórkę zabawek oraz książeczek dla dzieci z oddziału dziecięcego słupskiego szpitala. Wspaniałomyślność i wielkie serce uczniów naszej szkoły przerosło nasze oczekiwania- udało nam się zebrać tak wiele zabawek, gier planszowych, książek czy nawet ubranek, że uszczęśliwiliśmy nie tylko dzieci w szpitalu, ale także najuboższe rodziny korzystające z pomocy PCK. Warto pomagać ! </vt:lpstr>
      <vt:lpstr>Cele projektu:  -Zbiórka książek i zabawek dla pacjentów dziecięcego oddziału szpitalnego by umilić najmłodszym trudny czas choroby -Pomoc najuboższym rodzinom korzystającym z pomocy PCK w okresie przedświątecznym -Uwrażliwienie młodzieży na problemy życia codziennego innych ludzi, bezinteresowna pomoc i radość z niej wynikająca </vt:lpstr>
      <vt:lpstr>ROZPOCZYNAMY                  SEGREGUJEMY I PAKUJEMY ZBIÓKĘ !                                    PODARUNKI</vt:lpstr>
      <vt:lpstr>ZABAWKI, KSIĄŻKI, UBRANIA – NA  PEWNO UCIESZĄ OBDAROWANE OSOBY!</vt:lpstr>
      <vt:lpstr>DZIĘKUJEMY WSZYSTKIM UCZNIOM GIMNAZJUM I LICEUM ZA WŁACZENIE SIĘ DO AKCJI!!  DZIĘKUJEMY WSZYSTKIM UCZNIOM GIMNAZJUM I LICEUM ZA WŁĄCZENIE SIĘ DO AKCJI!!!</vt:lpstr>
      <vt:lpstr>Klasa II D  Wychowawca: Piotr Sulik  Nazwa projektu: Dokarmianie dzikich zwierząt/pomoc lokalnym kołom łowieckim w otulinie Słowińskiego Parku Narodowego.</vt:lpstr>
      <vt:lpstr>Cele projektu:  Klasa brała udział w dokarmianiu zwierząt. Poznawała tajniki życia w lesie, oraz uczyła się o odpowiedzialności człowieka za naturę, która go otacza.</vt:lpstr>
      <vt:lpstr>Śladami wilka</vt:lpstr>
      <vt:lpstr>Karmimy zwierzęta</vt:lpstr>
      <vt:lpstr>Prezentacja programu PowerPoint</vt:lpstr>
      <vt:lpstr>Cele zostały osiągnięte i projekty zakończone, ale radość z niesienia pomocy innym pozostanie w naszych sercach.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obywatelski  KLASA I D</dc:title>
  <dc:creator>Daria</dc:creator>
  <cp:lastModifiedBy>Beata</cp:lastModifiedBy>
  <cp:revision>47</cp:revision>
  <dcterms:created xsi:type="dcterms:W3CDTF">2016-05-16T20:54:44Z</dcterms:created>
  <dcterms:modified xsi:type="dcterms:W3CDTF">2016-06-08T09:27:15Z</dcterms:modified>
</cp:coreProperties>
</file>