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sldIdLst>
    <p:sldId id="256" r:id="rId2"/>
    <p:sldId id="283" r:id="rId3"/>
    <p:sldId id="284" r:id="rId4"/>
    <p:sldId id="291" r:id="rId5"/>
    <p:sldId id="292" r:id="rId6"/>
    <p:sldId id="293" r:id="rId7"/>
    <p:sldId id="294" r:id="rId8"/>
    <p:sldId id="274" r:id="rId9"/>
    <p:sldId id="275" r:id="rId10"/>
    <p:sldId id="27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81" r:id="rId24"/>
    <p:sldId id="282" r:id="rId25"/>
    <p:sldId id="295" r:id="rId26"/>
    <p:sldId id="296" r:id="rId27"/>
    <p:sldId id="297" r:id="rId28"/>
    <p:sldId id="273" r:id="rId29"/>
    <p:sldId id="280" r:id="rId30"/>
    <p:sldId id="285" r:id="rId31"/>
    <p:sldId id="286" r:id="rId32"/>
    <p:sldId id="287" r:id="rId33"/>
    <p:sldId id="288" r:id="rId34"/>
    <p:sldId id="269" r:id="rId35"/>
    <p:sldId id="298" r:id="rId36"/>
    <p:sldId id="270" r:id="rId37"/>
    <p:sldId id="271" r:id="rId38"/>
    <p:sldId id="272" r:id="rId39"/>
    <p:sldId id="277" r:id="rId40"/>
    <p:sldId id="279" r:id="rId41"/>
    <p:sldId id="289" r:id="rId42"/>
    <p:sldId id="290" r:id="rId4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2" name="Podtytuł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20" name="Symbol zastępczy stopki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10" name="Symbol zastępczy numeru slajd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Prostokąt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Prostokąt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9" name="Schemat blokowy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Schemat blokowy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ycinek koł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ierścień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Symbol zastępczy tytuł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Symbol zastępczy tekst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4" name="Symbol zastępczy daty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746E147-F4D4-4836-8CFB-F24B1D0D7BCE}" type="datetimeFigureOut">
              <a:rPr lang="pl-PL" smtClean="0"/>
              <a:pPr/>
              <a:t>2015-06-20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CC467A4-1B6C-40A2-8BFA-4463E456FA68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5" name="Prostokąt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PROJEKT SPOŁECZNO-OBYWATELSKI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1640" y="2492896"/>
            <a:ext cx="7406640" cy="1752600"/>
          </a:xfrm>
        </p:spPr>
        <p:txBody>
          <a:bodyPr>
            <a:normAutofit fontScale="70000" lnSpcReduction="20000"/>
          </a:bodyPr>
          <a:lstStyle/>
          <a:p>
            <a:r>
              <a:rPr lang="pl-PL" dirty="0" smtClean="0"/>
              <a:t>ROK SZKOLNY 2014 / 2015</a:t>
            </a:r>
          </a:p>
          <a:p>
            <a:endParaRPr lang="pl-PL" dirty="0" smtClean="0"/>
          </a:p>
          <a:p>
            <a:r>
              <a:rPr lang="pl-PL" dirty="0" smtClean="0"/>
              <a:t>II LICEUM OGÓLNOKSZTAŁCĄCE </a:t>
            </a:r>
          </a:p>
          <a:p>
            <a:r>
              <a:rPr lang="pl-PL" dirty="0" smtClean="0"/>
              <a:t>IM. ADAMA MICKIEWICZA W SŁUPSKU</a:t>
            </a:r>
          </a:p>
          <a:p>
            <a:endParaRPr lang="pl-PL" dirty="0" smtClean="0"/>
          </a:p>
          <a:p>
            <a:r>
              <a:rPr lang="pl-PL" dirty="0" smtClean="0"/>
              <a:t>KLASY I </a:t>
            </a:r>
            <a:r>
              <a:rPr lang="pl-PL" dirty="0" err="1" smtClean="0"/>
              <a:t>i</a:t>
            </a:r>
            <a:r>
              <a:rPr lang="pl-PL" dirty="0" smtClean="0"/>
              <a:t> II </a:t>
            </a:r>
            <a:endParaRPr lang="pl-P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Lekcja prowadzona przez uczniów kl. I C dla gimnazjalistów.</a:t>
            </a:r>
            <a:endParaRPr lang="pl-PL" dirty="0"/>
          </a:p>
        </p:txBody>
      </p:sp>
      <p:pic>
        <p:nvPicPr>
          <p:cNvPr id="4" name="Symbol zastępczy zawartości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2" y="2057400"/>
            <a:ext cx="6400800" cy="48006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 D </a:t>
            </a:r>
            <a:br>
              <a:rPr lang="pl-PL" dirty="0" smtClean="0"/>
            </a:br>
            <a:r>
              <a:rPr lang="pl-PL" dirty="0" smtClean="0"/>
              <a:t>wychowawca pan Piotr Sulik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45920" y="256490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pl-PL" dirty="0" smtClean="0"/>
              <a:t>Nazwa projektu:</a:t>
            </a:r>
          </a:p>
          <a:p>
            <a:pPr>
              <a:buNone/>
            </a:pP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Dokarmianie dzikich zwierząt / pomoc kołom łowieckim w otulinie Słowińskiego Parku Narodowego</a:t>
            </a:r>
            <a:endParaRPr lang="pl-P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Uświadomienie młodzieży odpowiedzialności za otaczającą nas przyrodę.</a:t>
            </a:r>
          </a:p>
          <a:p>
            <a:r>
              <a:rPr lang="pl-PL" dirty="0" smtClean="0"/>
              <a:t>Poznanie życia zwierząt leśnych.</a:t>
            </a:r>
          </a:p>
          <a:p>
            <a:r>
              <a:rPr lang="pl-PL" dirty="0" smtClean="0"/>
              <a:t>Zapoznanie się ze specyfiką zadań kół łowieckich.</a:t>
            </a:r>
            <a:endParaRPr lang="pl-PL" dirty="0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Ślady wilka na śniegu.</a:t>
            </a:r>
            <a:endParaRPr lang="pl-PL" dirty="0"/>
          </a:p>
        </p:txBody>
      </p:sp>
      <p:pic>
        <p:nvPicPr>
          <p:cNvPr id="4" name="Symbol zastępczy zawartości 3" descr="20141230_1324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Zebrana żywność dla zwierząt.</a:t>
            </a:r>
            <a:endParaRPr lang="pl-PL" dirty="0"/>
          </a:p>
        </p:txBody>
      </p:sp>
      <p:pic>
        <p:nvPicPr>
          <p:cNvPr id="5" name="Symbol zastępczy zawartości 4" descr="20141230_122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Dokarmianie zwierząt leśnych.</a:t>
            </a:r>
            <a:endParaRPr lang="pl-PL" dirty="0"/>
          </a:p>
        </p:txBody>
      </p:sp>
      <p:pic>
        <p:nvPicPr>
          <p:cNvPr id="4" name="Symbol zastępczy zawartości 3" descr="20141230_1253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20141230_1221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II A</a:t>
            </a:r>
            <a:br>
              <a:rPr lang="pl-PL" dirty="0" smtClean="0"/>
            </a:br>
            <a:r>
              <a:rPr lang="pl-PL" dirty="0" smtClean="0"/>
              <a:t>wychowawca pan Piotr Ziółkowski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357290" y="2285992"/>
            <a:ext cx="7498080" cy="4800600"/>
          </a:xfrm>
        </p:spPr>
        <p:txBody>
          <a:bodyPr/>
          <a:lstStyle/>
          <a:p>
            <a:endParaRPr lang="pl-PL" dirty="0" smtClean="0"/>
          </a:p>
          <a:p>
            <a:r>
              <a:rPr lang="pl-PL" dirty="0" smtClean="0"/>
              <a:t>Nazwa projektu: 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   Zbiórka żywności dla Banku Żywności w Słupsku.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Pomoc przedświąteczna dla rodzin uczniów naszej szkoły.</a:t>
            </a:r>
          </a:p>
          <a:p>
            <a:r>
              <a:rPr lang="pl-PL" dirty="0" smtClean="0"/>
              <a:t>Uwrażliwienie uczniów na potrzeby innych.</a:t>
            </a:r>
          </a:p>
          <a:p>
            <a:r>
              <a:rPr lang="pl-PL" dirty="0" smtClean="0"/>
              <a:t>Poznanie pracy wolontariusza.</a:t>
            </a:r>
            <a:endParaRPr lang="pl-PL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Zbiórka żywności w sklepie.</a:t>
            </a:r>
            <a:endParaRPr lang="pl-PL" dirty="0"/>
          </a:p>
        </p:txBody>
      </p:sp>
      <p:pic>
        <p:nvPicPr>
          <p:cNvPr id="4" name="Symbol zastępczy zawartości 3" descr="IMG_4201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 A</a:t>
            </a:r>
            <a:br>
              <a:rPr lang="pl-PL" dirty="0" smtClean="0"/>
            </a:br>
            <a:r>
              <a:rPr lang="pl-PL" dirty="0" smtClean="0"/>
              <a:t>wychowawca pani Halina Machura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45920" y="3000372"/>
            <a:ext cx="7498080" cy="4800600"/>
          </a:xfrm>
        </p:spPr>
        <p:txBody>
          <a:bodyPr/>
          <a:lstStyle/>
          <a:p>
            <a:r>
              <a:rPr lang="pl-PL" dirty="0" smtClean="0"/>
              <a:t>Nazwa projektu:</a:t>
            </a:r>
          </a:p>
          <a:p>
            <a:endParaRPr lang="pl-PL" dirty="0" smtClean="0"/>
          </a:p>
          <a:p>
            <a:r>
              <a:rPr lang="pl-PL" dirty="0" smtClean="0"/>
              <a:t>Organizacja Dnia Otwartej Szkoły 24 kwietnia 2015 r.</a:t>
            </a:r>
            <a:endParaRPr lang="pl-PL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SSL20412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84550" y="1447800"/>
            <a:ext cx="3600450" cy="48006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Wolontariusze zachęcali klientów uśmiechem i naklejkami dla najmłodszych.</a:t>
            </a:r>
            <a:endParaRPr lang="pl-PL" dirty="0"/>
          </a:p>
        </p:txBody>
      </p:sp>
      <p:pic>
        <p:nvPicPr>
          <p:cNvPr id="4" name="Symbol zastępczy zawartości 3" descr="SSL20418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75856" y="2057400"/>
            <a:ext cx="3600450" cy="48006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Zbiórka trwała w dn. 28, 29 i 30 listopada 2014 r. </a:t>
            </a:r>
            <a:endParaRPr lang="pl-PL" dirty="0"/>
          </a:p>
        </p:txBody>
      </p:sp>
      <p:pic>
        <p:nvPicPr>
          <p:cNvPr id="4" name="Symbol zastępczy zawartości 3" descr="SSL20419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84550" y="1447800"/>
            <a:ext cx="3600450" cy="48006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kl. II B</a:t>
            </a:r>
            <a:br>
              <a:rPr lang="pl-PL" dirty="0" smtClean="0"/>
            </a:br>
            <a:r>
              <a:rPr lang="pl-PL" dirty="0" smtClean="0"/>
              <a:t>wychowawca pani Iwona Płóciennik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Nazwa projektu:</a:t>
            </a:r>
          </a:p>
          <a:p>
            <a:endParaRPr lang="pl-PL" dirty="0" smtClean="0"/>
          </a:p>
          <a:p>
            <a:pPr>
              <a:buNone/>
            </a:pPr>
            <a:r>
              <a:rPr lang="pl-PL" dirty="0" smtClean="0"/>
              <a:t>Zbiórka żywności we współpracy z Bankiem Żywności w Słupsku.</a:t>
            </a:r>
            <a:br>
              <a:rPr lang="pl-PL" dirty="0" smtClean="0"/>
            </a:br>
            <a:endParaRPr lang="pl-PL" dirty="0" smtClean="0"/>
          </a:p>
          <a:p>
            <a:pPr>
              <a:buNone/>
            </a:pPr>
            <a:r>
              <a:rPr lang="pl-PL" dirty="0" smtClean="0"/>
              <a:t>Zbiórka karmy dla zwierząt ze słupskiego schroniska Animals.</a:t>
            </a:r>
            <a:endParaRPr lang="pl-PL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645920" y="2057400"/>
            <a:ext cx="7498080" cy="4800600"/>
          </a:xfrm>
        </p:spPr>
        <p:txBody>
          <a:bodyPr/>
          <a:lstStyle/>
          <a:p>
            <a:r>
              <a:rPr lang="pl-PL" dirty="0" smtClean="0"/>
              <a:t>Pomoc potrzebującym mieszkańcom naszego miasta.</a:t>
            </a:r>
          </a:p>
          <a:p>
            <a:r>
              <a:rPr lang="pl-PL" dirty="0" smtClean="0"/>
              <a:t>Pomoc zwierzętom ze schroniska.</a:t>
            </a:r>
          </a:p>
          <a:p>
            <a:r>
              <a:rPr lang="pl-PL" dirty="0" smtClean="0"/>
              <a:t>Bezinteresowna praca uczniów dla dobra innych.</a:t>
            </a:r>
          </a:p>
          <a:p>
            <a:r>
              <a:rPr lang="pl-PL" dirty="0" smtClean="0"/>
              <a:t>Współpraca w grupie.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Dzięki hojności mieszkańców kosze z żywnością i karmą szybko się zapełniały.</a:t>
            </a:r>
            <a:endParaRPr lang="pl-PL" dirty="0"/>
          </a:p>
        </p:txBody>
      </p:sp>
      <p:pic>
        <p:nvPicPr>
          <p:cNvPr id="4" name="Symbol zastępczy zawartości 3" descr="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3306" y="1785926"/>
            <a:ext cx="2703041" cy="48006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Uczniowie klasy II B podczas zbiórki.</a:t>
            </a:r>
            <a:endParaRPr lang="pl-PL" dirty="0"/>
          </a:p>
        </p:txBody>
      </p:sp>
      <p:pic>
        <p:nvPicPr>
          <p:cNvPr id="4" name="Symbol zastępczy zawartości 3" descr="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3192" y="2095255"/>
            <a:ext cx="4763165" cy="350569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9048" y="1447800"/>
            <a:ext cx="3591454" cy="48006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II C</a:t>
            </a:r>
            <a:br>
              <a:rPr lang="pl-PL" dirty="0" smtClean="0"/>
            </a:br>
            <a:r>
              <a:rPr lang="pl-PL" dirty="0" smtClean="0"/>
              <a:t>wychowawca pani Kinga Mielczarek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00166" y="2285992"/>
            <a:ext cx="7498080" cy="4800600"/>
          </a:xfrm>
        </p:spPr>
        <p:txBody>
          <a:bodyPr/>
          <a:lstStyle/>
          <a:p>
            <a:endParaRPr lang="pl-PL" dirty="0" smtClean="0"/>
          </a:p>
          <a:p>
            <a:r>
              <a:rPr lang="pl-PL" dirty="0" smtClean="0"/>
              <a:t>Nazwa projektu:</a:t>
            </a:r>
          </a:p>
          <a:p>
            <a:endParaRPr lang="pl-PL" dirty="0" smtClean="0"/>
          </a:p>
          <a:p>
            <a:pPr>
              <a:buNone/>
            </a:pPr>
            <a:r>
              <a:rPr lang="pl-PL" dirty="0" smtClean="0"/>
              <a:t>Pierwsza pomoc na wakacje.</a:t>
            </a:r>
            <a:endParaRPr lang="pl-PL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CELE PROJEKTU</a:t>
            </a:r>
            <a:br>
              <a:rPr lang="pl-PL" dirty="0" smtClean="0"/>
            </a:br>
            <a:r>
              <a:rPr lang="pl-PL" dirty="0" smtClean="0"/>
              <a:t>skierowanego do uczniów Gimnazjum nr 3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Nauka sposobów radzenia sobie w sytuacjach zagrożenia zdrowia i życia podczas wakacji.</a:t>
            </a:r>
          </a:p>
          <a:p>
            <a:r>
              <a:rPr lang="pl-PL" dirty="0" smtClean="0"/>
              <a:t>Nauka pierwszej pomocy.</a:t>
            </a:r>
          </a:p>
          <a:p>
            <a:r>
              <a:rPr lang="pl-PL" dirty="0" smtClean="0"/>
              <a:t>Zagrożenia wynikające ze stosowania używek.</a:t>
            </a:r>
          </a:p>
          <a:p>
            <a:r>
              <a:rPr lang="pl-PL" dirty="0" smtClean="0"/>
              <a:t>Prawidłowe skompletowanie wakacyjnej apteczki.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Przybliżenie oferty edukacyjnej kandydatom do gimnazjum i liceum.</a:t>
            </a:r>
          </a:p>
          <a:p>
            <a:r>
              <a:rPr lang="pl-PL" dirty="0" smtClean="0"/>
              <a:t>Prezentacja osiągnięć uczniów ZSO nr 2.</a:t>
            </a:r>
          </a:p>
          <a:p>
            <a:r>
              <a:rPr lang="pl-PL" dirty="0" smtClean="0"/>
              <a:t>Pokazanie nauki jako ciekawej i pouczającej zabawy dla wszystkich.</a:t>
            </a:r>
            <a:endParaRPr lang="pl-PL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Rozpoczyna się prezentacja.</a:t>
            </a:r>
            <a:endParaRPr lang="pl-PL" dirty="0"/>
          </a:p>
        </p:txBody>
      </p:sp>
      <p:pic>
        <p:nvPicPr>
          <p:cNvPr id="4" name="Symbol zastępczy zawartości 3" descr="DSC_9030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724" y="1447800"/>
            <a:ext cx="7220102" cy="48006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Gimnazjaliści uczyli się udzielania pierwszej pomocy.</a:t>
            </a:r>
            <a:endParaRPr lang="pl-PL" dirty="0"/>
          </a:p>
        </p:txBody>
      </p:sp>
      <p:pic>
        <p:nvPicPr>
          <p:cNvPr id="4" name="Symbol zastępczy zawartości 3" descr="DSC_90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724" y="1447800"/>
            <a:ext cx="7220102" cy="48006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Postępowanie w razie zakrztuszenia.</a:t>
            </a:r>
            <a:endParaRPr lang="pl-PL" dirty="0"/>
          </a:p>
        </p:txBody>
      </p:sp>
      <p:pic>
        <p:nvPicPr>
          <p:cNvPr id="4" name="Symbol zastępczy zawartości 3" descr="DSC_9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724" y="1447800"/>
            <a:ext cx="7220102" cy="48006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Układanie w pozycji bocznej bezpiecznej.</a:t>
            </a:r>
            <a:endParaRPr lang="pl-PL" dirty="0"/>
          </a:p>
        </p:txBody>
      </p:sp>
      <p:pic>
        <p:nvPicPr>
          <p:cNvPr id="4" name="Symbol zastępczy zawartości 3" descr="DSC_9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4724" y="1447800"/>
            <a:ext cx="7220102" cy="48006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II D</a:t>
            </a:r>
            <a:br>
              <a:rPr lang="pl-PL" dirty="0" smtClean="0"/>
            </a:br>
            <a:r>
              <a:rPr lang="pl-PL" dirty="0" smtClean="0"/>
              <a:t>wychowawca pani Monika Rutkowska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500166" y="2357430"/>
            <a:ext cx="7498080" cy="4800600"/>
          </a:xfrm>
        </p:spPr>
        <p:txBody>
          <a:bodyPr/>
          <a:lstStyle/>
          <a:p>
            <a:endParaRPr lang="pl-PL" dirty="0" smtClean="0"/>
          </a:p>
          <a:p>
            <a:pPr>
              <a:buNone/>
            </a:pPr>
            <a:r>
              <a:rPr lang="pl-PL" dirty="0" smtClean="0"/>
              <a:t>NAZWA PROJEKTU</a:t>
            </a:r>
          </a:p>
          <a:p>
            <a:r>
              <a:rPr lang="pl-PL" dirty="0" smtClean="0"/>
              <a:t>Nauczanie języka hiszpańskiego w  w przedszkolu miejskim nr 32 w Słupsku.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28728" y="1857364"/>
            <a:ext cx="7498080" cy="4800600"/>
          </a:xfrm>
        </p:spPr>
        <p:txBody>
          <a:bodyPr/>
          <a:lstStyle/>
          <a:p>
            <a:r>
              <a:rPr lang="pl-PL" dirty="0" smtClean="0"/>
              <a:t>Praca z przedszkolakami w czterech grupach wiekowych: nauczanie przez zabawę.</a:t>
            </a:r>
          </a:p>
          <a:p>
            <a:r>
              <a:rPr lang="pl-PL" dirty="0" smtClean="0"/>
              <a:t>Przybliżenie specyfiki zawodu nauczyciela przedszkolnego.</a:t>
            </a:r>
          </a:p>
          <a:p>
            <a:r>
              <a:rPr lang="pl-PL" dirty="0" smtClean="0"/>
              <a:t>Zasady bezpieczeństwa w pracy z małymi dziećmi.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Z przedszkolakami podczas zajęć</a:t>
            </a:r>
            <a:endParaRPr lang="pl-PL" dirty="0"/>
          </a:p>
        </p:txBody>
      </p:sp>
      <p:pic>
        <p:nvPicPr>
          <p:cNvPr id="4" name="Symbol zastępczy zawartości 3" descr="DSC_02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1984375" y="1447800"/>
            <a:ext cx="6400800" cy="48006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DSC_02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Przedszkolakom hiszpański bardzo </a:t>
            </a:r>
            <a:r>
              <a:rPr lang="pl-PL" smtClean="0"/>
              <a:t>się spodobał.</a:t>
            </a:r>
            <a:endParaRPr lang="pl-PL"/>
          </a:p>
        </p:txBody>
      </p:sp>
      <p:pic>
        <p:nvPicPr>
          <p:cNvPr id="4" name="Symbol zastępczy zawartości 3" descr="DSC_02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4375" y="1447800"/>
            <a:ext cx="6400800" cy="48006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45920" y="64291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kl.  II E</a:t>
            </a:r>
            <a:br>
              <a:rPr lang="pl-PL" dirty="0" smtClean="0"/>
            </a:br>
            <a:r>
              <a:rPr lang="pl-PL" dirty="0" smtClean="0"/>
              <a:t>wychowawca pani Grażyna Linder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28728" y="1785926"/>
            <a:ext cx="749808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Projekty:</a:t>
            </a:r>
          </a:p>
          <a:p>
            <a:pPr marL="596646" indent="-514350">
              <a:buAutoNum type="arabicParenR"/>
            </a:pPr>
            <a:r>
              <a:rPr lang="pl-PL" dirty="0" smtClean="0"/>
              <a:t>Akcja prozdrowotna „Jesienne witaminy”- warzywa i owoce pozyskane od działkowców rozdawano uczniom i nauczycielom naszej szkoły.</a:t>
            </a:r>
          </a:p>
          <a:p>
            <a:pPr marL="596646" indent="-514350">
              <a:buAutoNum type="arabicParenR"/>
            </a:pPr>
            <a:r>
              <a:rPr lang="pl-PL" dirty="0" smtClean="0"/>
              <a:t>Szkolne obchody Święta 11 Listopada – kotyliony, informacje o święcie w formie gazetek.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Uczniowie witają gości Dnia Otwartego.</a:t>
            </a:r>
            <a:endParaRPr lang="pl-PL" dirty="0"/>
          </a:p>
        </p:txBody>
      </p:sp>
      <p:pic>
        <p:nvPicPr>
          <p:cNvPr id="4" name="Symbol zastępczy zawartości 3" descr="DSC_88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857364"/>
            <a:ext cx="7232542" cy="4800600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dirty="0" smtClean="0"/>
              <a:t>3) Zbiórka odzieży i żywności sypkiej oraz sprzętu AGD dla Stowarzyszenia Solidarni Plus w Gajkach k. Słupska.</a:t>
            </a:r>
          </a:p>
          <a:p>
            <a:pPr>
              <a:buNone/>
            </a:pPr>
            <a:r>
              <a:rPr lang="pl-PL" dirty="0" smtClean="0"/>
              <a:t>4) Dzień Otwartej Szkoły dla gimnazjalistów – prezentacje, udział w koncercie, prowadzenie chóru.</a:t>
            </a:r>
          </a:p>
          <a:p>
            <a:pPr>
              <a:buNone/>
            </a:pPr>
            <a:r>
              <a:rPr lang="pl-PL" dirty="0" smtClean="0"/>
              <a:t>5) Prezentacje „Złodzieje czasu” dla uczniów liceum i gimnazjum w ramach przedmiotu gospodarowanie czasem. </a:t>
            </a:r>
            <a:endParaRPr lang="pl-PL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WNIOSKI KOŃCOWE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 smtClean="0"/>
              <a:t>Projekty społeczno - obywatelskie realizowane w liceum powinny być kontynuowane w następnych latach.</a:t>
            </a:r>
          </a:p>
          <a:p>
            <a:r>
              <a:rPr lang="pl-PL" dirty="0" smtClean="0"/>
              <a:t>Uczą one udzielania bezinteresownej pomocy, konieczności rozejrzenia się wokół siebie, empatii i współpracy w grupie.</a:t>
            </a:r>
          </a:p>
          <a:p>
            <a:r>
              <a:rPr lang="pl-PL" dirty="0" smtClean="0"/>
              <a:t>Przygotowują uczniów do przyszłej pracy jako wolontariusze w różnych dziedzinach.</a:t>
            </a:r>
            <a:endParaRPr lang="pl-PL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Dają uczniom poczucie sprawstwa i możliwości zmiany otoczenia.</a:t>
            </a:r>
          </a:p>
          <a:p>
            <a:r>
              <a:rPr lang="pl-PL" dirty="0" smtClean="0"/>
              <a:t>Są bardzo dobrze odbierane przez lokalną społeczność.</a:t>
            </a:r>
          </a:p>
          <a:p>
            <a:r>
              <a:rPr lang="pl-PL" dirty="0" smtClean="0"/>
              <a:t>Nagrodą jest wdzięczność, życzliwość i uśmiech innych ludzi.</a:t>
            </a:r>
          </a:p>
          <a:p>
            <a:r>
              <a:rPr lang="pl-PL" dirty="0" smtClean="0"/>
              <a:t>Tworzą poczucie wspólnoty.</a:t>
            </a:r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Prezentacje klas w auli szkoły.</a:t>
            </a:r>
            <a:endParaRPr lang="pl-PL" dirty="0"/>
          </a:p>
        </p:txBody>
      </p:sp>
      <p:pic>
        <p:nvPicPr>
          <p:cNvPr id="4" name="Symbol zastępczy zawartości 3" descr="DSC_88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8504" y="1447800"/>
            <a:ext cx="7232542" cy="48006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Mamy się czym pochwalić.</a:t>
            </a:r>
            <a:endParaRPr lang="pl-PL" dirty="0"/>
          </a:p>
        </p:txBody>
      </p:sp>
      <p:pic>
        <p:nvPicPr>
          <p:cNvPr id="4" name="Symbol zastępczy zawartości 3" descr="DSC_88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8504" y="1447800"/>
            <a:ext cx="7232542" cy="48006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Wielkie zainteresowanie wzbudziły zdalnie sterowane roboty.</a:t>
            </a:r>
            <a:endParaRPr lang="pl-PL" dirty="0"/>
          </a:p>
        </p:txBody>
      </p:sp>
      <p:pic>
        <p:nvPicPr>
          <p:cNvPr id="4" name="Symbol zastępczy zawartości 3" descr="DSC_88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857364"/>
            <a:ext cx="5836596" cy="48006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kl. I C</a:t>
            </a:r>
            <a:br>
              <a:rPr lang="pl-PL" dirty="0" smtClean="0"/>
            </a:br>
            <a:r>
              <a:rPr lang="pl-PL" dirty="0" smtClean="0"/>
              <a:t>wychowawca pani Adriana Sarnowska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Nazwa projektu:</a:t>
            </a:r>
          </a:p>
          <a:p>
            <a:endParaRPr lang="pl-PL" dirty="0" smtClean="0"/>
          </a:p>
          <a:p>
            <a:r>
              <a:rPr lang="pl-PL" dirty="0" smtClean="0"/>
              <a:t>Pomoc w nauce uczniom 3 Gimnazjum</a:t>
            </a:r>
            <a:endParaRPr lang="pl-P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CELE PROJEKTU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Poprawa wyników nauczania uczniów z problemami w nauce z przedmiotów: geografia, języki obce, biologia, matematyka.</a:t>
            </a:r>
          </a:p>
          <a:p>
            <a:pPr>
              <a:buNone/>
            </a:pPr>
            <a:r>
              <a:rPr lang="pl-PL" dirty="0" smtClean="0"/>
              <a:t>Bezinteresowna pomoc młodszym kolegom z ZSO nr 2.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esilenie">
  <a:themeElements>
    <a:clrScheme name="Przesileni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Przesileni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zesileni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149</TotalTime>
  <Words>578</Words>
  <Application>Microsoft Office PowerPoint</Application>
  <PresentationFormat>Pokaz na ekranie (4:3)</PresentationFormat>
  <Paragraphs>108</Paragraphs>
  <Slides>42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42</vt:i4>
      </vt:variant>
    </vt:vector>
  </HeadingPairs>
  <TitlesOfParts>
    <vt:vector size="46" baseType="lpstr">
      <vt:lpstr>Gill Sans MT</vt:lpstr>
      <vt:lpstr>Verdana</vt:lpstr>
      <vt:lpstr>Wingdings 2</vt:lpstr>
      <vt:lpstr>Przesilenie</vt:lpstr>
      <vt:lpstr>PROJEKT SPOŁECZNO-OBYWATELSKI</vt:lpstr>
      <vt:lpstr>  kl. I A wychowawca pani Halina Machura</vt:lpstr>
      <vt:lpstr>CELE PROJEKTU</vt:lpstr>
      <vt:lpstr>Uczniowie witają gości Dnia Otwartego.</vt:lpstr>
      <vt:lpstr>Prezentacje klas w auli szkoły.</vt:lpstr>
      <vt:lpstr>Mamy się czym pochwalić.</vt:lpstr>
      <vt:lpstr>Wielkie zainteresowanie wzbudziły zdalnie sterowane roboty.</vt:lpstr>
      <vt:lpstr>  kl. I C wychowawca pani Adriana Sarnowska</vt:lpstr>
      <vt:lpstr>CELE PROJEKTU</vt:lpstr>
      <vt:lpstr>Lekcja prowadzona przez uczniów kl. I C dla gimnazjalistów.</vt:lpstr>
      <vt:lpstr>  kl. I D  wychowawca pan Piotr Sulik</vt:lpstr>
      <vt:lpstr>CELE PROJEKTU</vt:lpstr>
      <vt:lpstr>Ślady wilka na śniegu.</vt:lpstr>
      <vt:lpstr>Zebrana żywność dla zwierząt.</vt:lpstr>
      <vt:lpstr>Dokarmianie zwierząt leśnych.</vt:lpstr>
      <vt:lpstr>Prezentacja programu PowerPoint</vt:lpstr>
      <vt:lpstr> kl. II A wychowawca pan Piotr Ziółkowski</vt:lpstr>
      <vt:lpstr>CELE PROJEKTU</vt:lpstr>
      <vt:lpstr>Zbiórka żywności w sklepie.</vt:lpstr>
      <vt:lpstr>Prezentacja programu PowerPoint</vt:lpstr>
      <vt:lpstr>Wolontariusze zachęcali klientów uśmiechem i naklejkami dla najmłodszych.</vt:lpstr>
      <vt:lpstr>Zbiórka trwała w dn. 28, 29 i 30 listopada 2014 r. </vt:lpstr>
      <vt:lpstr>kl. II B wychowawca pani Iwona Płóciennik</vt:lpstr>
      <vt:lpstr>CELE PROJEKTU</vt:lpstr>
      <vt:lpstr>Dzięki hojności mieszkańców kosze z żywnością i karmą szybko się zapełniały.</vt:lpstr>
      <vt:lpstr>Uczniowie klasy II B podczas zbiórki.</vt:lpstr>
      <vt:lpstr>Prezentacja programu PowerPoint</vt:lpstr>
      <vt:lpstr> Kl. II C wychowawca pani Kinga Mielczarek</vt:lpstr>
      <vt:lpstr>CELE PROJEKTU skierowanego do uczniów Gimnazjum nr 3</vt:lpstr>
      <vt:lpstr>Rozpoczyna się prezentacja.</vt:lpstr>
      <vt:lpstr>Gimnazjaliści uczyli się udzielania pierwszej pomocy.</vt:lpstr>
      <vt:lpstr>Postępowanie w razie zakrztuszenia.</vt:lpstr>
      <vt:lpstr>Układanie w pozycji bocznej bezpiecznej.</vt:lpstr>
      <vt:lpstr>  kl. II D wychowawca pani Monika Rutkowska</vt:lpstr>
      <vt:lpstr>CELE PROJEKTU</vt:lpstr>
      <vt:lpstr>Z przedszkolakami podczas zajęć</vt:lpstr>
      <vt:lpstr>Prezentacja programu PowerPoint</vt:lpstr>
      <vt:lpstr>Przedszkolakom hiszpański bardzo się spodobał.</vt:lpstr>
      <vt:lpstr>kl.  II E wychowawca pani Grażyna Linder</vt:lpstr>
      <vt:lpstr>Prezentacja programu PowerPoint</vt:lpstr>
      <vt:lpstr>WNIOSKI KOŃCOWE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SPOŁECZNO-OBYWATELSKI</dc:title>
  <dc:creator>uczen</dc:creator>
  <cp:lastModifiedBy>MARIUSZ DOMAŃSKI</cp:lastModifiedBy>
  <cp:revision>78</cp:revision>
  <dcterms:created xsi:type="dcterms:W3CDTF">2015-06-17T10:48:38Z</dcterms:created>
  <dcterms:modified xsi:type="dcterms:W3CDTF">2015-06-20T05:11:31Z</dcterms:modified>
</cp:coreProperties>
</file>